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8dxvCC7ekm6PEFk9HutS/w==" hashData="f1f+jIznGTSi/XYpe3+2bg7ZQI1cDqtf/bHhrCNwiTqTK8K6Jbuj6Kv4ilaNyEZXb8AgsNJCK6CxgDGeETdUT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/>
    </mc:Choice>
    <mc:Fallback xmlns="">
      <p:transition spd="slow" advClick="0" advTm="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/>
    </mc:Choice>
    <mc:Fallback xmlns="">
      <p:transition spd="slow" advClick="0" advTm="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/>
    </mc:Choice>
    <mc:Fallback xmlns="">
      <p:transition spd="slow" advClick="0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/>
    </mc:Choice>
    <mc:Fallback xmlns="">
      <p:transition spd="slow" advClick="0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/>
    </mc:Choice>
    <mc:Fallback xmlns="">
      <p:transition spd="slow" advClick="0"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/>
    </mc:Choice>
    <mc:Fallback xmlns="">
      <p:transition spd="slow" advClick="0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/>
    </mc:Choice>
    <mc:Fallback xmlns="">
      <p:transition spd="slow" advClick="0"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/>
    </mc:Choice>
    <mc:Fallback xmlns="">
      <p:transition spd="slow" advClick="0"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/>
    </mc:Choice>
    <mc:Fallback xmlns="">
      <p:transition spd="slow" advClick="0" advTm="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/>
    </mc:Choice>
    <mc:Fallback xmlns="">
      <p:transition spd="slow" advClick="0" advTm="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/>
    </mc:Choice>
    <mc:Fallback xmlns="">
      <p:transition spd="slow" advClick="0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7000"/>
    </mc:Choice>
    <mc:Fallback xmlns="">
      <p:transition spd="slow" advClick="0" advTm="7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UNA COMUNIDAD…..</a:t>
            </a:r>
            <a:endParaRPr lang="es-E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57618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 BUENO ES </a:t>
            </a:r>
            <a:endParaRPr lang="es-E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8152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QUE CUANDO SE HACE CONSCIENTE</a:t>
            </a:r>
            <a:endParaRPr lang="es-E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8152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PROYECTO DE VIDA EN COMÚN</a:t>
            </a:r>
            <a:endParaRPr lang="es-E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8152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 COMIENZA A CONSTRUIR DESDE</a:t>
            </a:r>
            <a:endParaRPr lang="es-E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8152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VERDAD DE CADA UNO</a:t>
            </a:r>
            <a:endParaRPr lang="es-E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8152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Y ASI CADA APORTE </a:t>
            </a:r>
            <a:endParaRPr lang="es-E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8152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PERMITE EL CRECIEMIENTO </a:t>
            </a:r>
            <a:endParaRPr lang="es-E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8152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PERSONAL PERO TAMBIÉN </a:t>
            </a:r>
            <a:endParaRPr lang="es-E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8152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QUE ESTA COMUNIDAD</a:t>
            </a:r>
            <a:endParaRPr lang="es-E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8152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 TRANSFORME EN UNA RED</a:t>
            </a:r>
            <a:endParaRPr lang="es-E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8152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 UNA DIVERSIDAD</a:t>
            </a:r>
            <a:endParaRPr lang="es-E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8152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CONOCIMIENTO DEL VALOR </a:t>
            </a:r>
            <a:endParaRPr lang="es-E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8152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QUE POSEEN INDIVIDUALMENTE</a:t>
            </a:r>
            <a:endParaRPr lang="es-E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8152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PATRIMONIALMENTE</a:t>
            </a:r>
            <a:endParaRPr lang="es-E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8152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09800"/>
            <a:ext cx="8229600" cy="1143000"/>
          </a:xfrm>
        </p:spPr>
        <p:txBody>
          <a:bodyPr/>
          <a:lstStyle/>
          <a:p>
            <a:r>
              <a:rPr lang="es-ES" dirty="0" smtClean="0"/>
              <a:t>PERO POR SOBRE TODO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152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9800"/>
            <a:ext cx="8229600" cy="1143000"/>
          </a:xfrm>
        </p:spPr>
        <p:txBody>
          <a:bodyPr/>
          <a:lstStyle/>
          <a:p>
            <a:r>
              <a:rPr lang="es-ES" dirty="0" smtClean="0"/>
              <a:t>COLECTIVAMENTE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152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/>
          <a:lstStyle/>
          <a:p>
            <a:r>
              <a:rPr lang="es-ES" dirty="0" smtClean="0"/>
              <a:t>PORQUE EN CONJUNTO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152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ALCANZAN LO QUE SOLOS NO PUEDEN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152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Y ES AHÍ DONDE COMIENZA EL REAL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152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SERVICIO DE CALIDAD</a:t>
            </a:r>
            <a:endParaRPr lang="es-E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8152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MUCHAS GRACIAS POR LAS OREJAS QUE ATENDIERON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152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PERSONAS</a:t>
            </a:r>
            <a:endParaRPr lang="es-E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82257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 DISTINTAS HABILIDADES</a:t>
            </a:r>
            <a:endParaRPr lang="es-E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8152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QUE CONSTRUYEN </a:t>
            </a:r>
            <a:endParaRPr lang="es-E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8152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UN PROYECTO DE VIDA EN COMÚN</a:t>
            </a:r>
            <a:endParaRPr lang="es-E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8152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CADA UNA DE ELLAS</a:t>
            </a:r>
            <a:endParaRPr lang="es-E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8152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CASI INCONSCIENTEMENTE</a:t>
            </a:r>
            <a:endParaRPr lang="es-E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8152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HACE SU APORTE</a:t>
            </a:r>
            <a:endParaRPr lang="es-E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8152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110</Words>
  <Application>Microsoft Office PowerPoint</Application>
  <PresentationFormat>On-screen Show (4:3)</PresentationFormat>
  <Paragraphs>29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UNA COMUNIDAD…..</vt:lpstr>
      <vt:lpstr>ES UNA DIVERSIDAD</vt:lpstr>
      <vt:lpstr>DE PERSONAS</vt:lpstr>
      <vt:lpstr>CON DISTINTAS HABILIDADES</vt:lpstr>
      <vt:lpstr>QUE CONSTRUYEN </vt:lpstr>
      <vt:lpstr>UN PROYECTO DE VIDA EN COMÚN</vt:lpstr>
      <vt:lpstr> CADA UNA DE ELLAS</vt:lpstr>
      <vt:lpstr>CASI INCONSCIENTEMENTE</vt:lpstr>
      <vt:lpstr>HACE SU APORTE</vt:lpstr>
      <vt:lpstr>LO BUENO ES </vt:lpstr>
      <vt:lpstr>QUE CUANDO SE HACE CONSCIENTE</vt:lpstr>
      <vt:lpstr>EL PROYECTO DE VIDA EN COMÚN</vt:lpstr>
      <vt:lpstr>SE COMIENZA A CONSTRUIR DESDE</vt:lpstr>
      <vt:lpstr>LA VERDAD DE CADA UNO</vt:lpstr>
      <vt:lpstr>Y ASI CADA APORTE </vt:lpstr>
      <vt:lpstr>PERMITE EL CRECIEMIENTO </vt:lpstr>
      <vt:lpstr>PERSONAL PERO TAMBIÉN </vt:lpstr>
      <vt:lpstr>QUE ESTA COMUNIDAD</vt:lpstr>
      <vt:lpstr>SE TRANSFORME EN UNA RED</vt:lpstr>
      <vt:lpstr>DE CONOCIMIENTO DEL VALOR </vt:lpstr>
      <vt:lpstr>QUE POSEEN INDIVIDUALMENTE</vt:lpstr>
      <vt:lpstr>PATRIMONIALMENTE</vt:lpstr>
      <vt:lpstr>PERO POR SOBRE TODO</vt:lpstr>
      <vt:lpstr>COLECTIVAMENTE</vt:lpstr>
      <vt:lpstr>PORQUE EN CONJUNTO </vt:lpstr>
      <vt:lpstr>ALCANZAN LO QUE SOLOS NO PUEDEN</vt:lpstr>
      <vt:lpstr>Y ES AHÍ DONDE COMIENZA EL REAL </vt:lpstr>
      <vt:lpstr>SERVICIO DE CALIDAD</vt:lpstr>
      <vt:lpstr>MUCHAS GRACIAS POR LAS OREJAS QUE ATENDIERON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Calidad de servicio</dc:title>
  <dc:creator>Clara</dc:creator>
  <cp:lastModifiedBy>Michael</cp:lastModifiedBy>
  <cp:revision>9</cp:revision>
  <dcterms:created xsi:type="dcterms:W3CDTF">2006-08-16T00:00:00Z</dcterms:created>
  <dcterms:modified xsi:type="dcterms:W3CDTF">2013-07-22T16:36:49Z</dcterms:modified>
</cp:coreProperties>
</file>