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6" r:id="rId3"/>
    <p:sldId id="277" r:id="rId4"/>
    <p:sldId id="286" r:id="rId5"/>
    <p:sldId id="279" r:id="rId6"/>
    <p:sldId id="283" r:id="rId7"/>
    <p:sldId id="278" r:id="rId8"/>
    <p:sldId id="284" r:id="rId9"/>
    <p:sldId id="281" r:id="rId10"/>
    <p:sldId id="275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96" r:id="rId19"/>
    <p:sldId id="297" r:id="rId20"/>
    <p:sldId id="298" r:id="rId21"/>
    <p:sldId id="299" r:id="rId22"/>
    <p:sldId id="300" r:id="rId23"/>
    <p:sldId id="301" r:id="rId24"/>
    <p:sldId id="323" r:id="rId25"/>
    <p:sldId id="324" r:id="rId26"/>
    <p:sldId id="303" r:id="rId27"/>
    <p:sldId id="304" r:id="rId28"/>
    <p:sldId id="305" r:id="rId29"/>
    <p:sldId id="307" r:id="rId30"/>
    <p:sldId id="308" r:id="rId31"/>
    <p:sldId id="309" r:id="rId32"/>
    <p:sldId id="332" r:id="rId33"/>
    <p:sldId id="333" r:id="rId34"/>
    <p:sldId id="336" r:id="rId35"/>
    <p:sldId id="337" r:id="rId36"/>
    <p:sldId id="338" r:id="rId37"/>
    <p:sldId id="334" r:id="rId38"/>
    <p:sldId id="335" r:id="rId39"/>
    <p:sldId id="339" r:id="rId40"/>
    <p:sldId id="340" r:id="rId41"/>
    <p:sldId id="341" r:id="rId42"/>
    <p:sldId id="294" r:id="rId43"/>
    <p:sldId id="295" r:id="rId44"/>
    <p:sldId id="310" r:id="rId45"/>
    <p:sldId id="312" r:id="rId46"/>
    <p:sldId id="313" r:id="rId47"/>
    <p:sldId id="314" r:id="rId48"/>
    <p:sldId id="315" r:id="rId49"/>
    <p:sldId id="316" r:id="rId50"/>
    <p:sldId id="319" r:id="rId51"/>
    <p:sldId id="318" r:id="rId52"/>
    <p:sldId id="320" r:id="rId53"/>
    <p:sldId id="321" r:id="rId54"/>
    <p:sldId id="322" r:id="rId55"/>
    <p:sldId id="325" r:id="rId56"/>
    <p:sldId id="326" r:id="rId57"/>
    <p:sldId id="327" r:id="rId58"/>
    <p:sldId id="329" r:id="rId59"/>
    <p:sldId id="330" r:id="rId60"/>
    <p:sldId id="331" r:id="rId61"/>
    <p:sldId id="342" r:id="rId62"/>
    <p:sldId id="343" r:id="rId63"/>
    <p:sldId id="344" r:id="rId64"/>
    <p:sldId id="345" r:id="rId65"/>
    <p:sldId id="346" r:id="rId66"/>
    <p:sldId id="347" r:id="rId67"/>
    <p:sldId id="349" r:id="rId68"/>
    <p:sldId id="348" r:id="rId69"/>
    <p:sldId id="350" r:id="rId70"/>
    <p:sldId id="352" r:id="rId71"/>
    <p:sldId id="353" r:id="rId72"/>
    <p:sldId id="354" r:id="rId73"/>
    <p:sldId id="355" r:id="rId74"/>
    <p:sldId id="356" r:id="rId75"/>
    <p:sldId id="357" r:id="rId76"/>
    <p:sldId id="358" r:id="rId77"/>
    <p:sldId id="351" r:id="rId78"/>
    <p:sldId id="359" r:id="rId79"/>
    <p:sldId id="360" r:id="rId80"/>
    <p:sldId id="361" r:id="rId81"/>
    <p:sldId id="362" r:id="rId82"/>
    <p:sldId id="363" r:id="rId83"/>
    <p:sldId id="364" r:id="rId84"/>
    <p:sldId id="373" r:id="rId85"/>
    <p:sldId id="365" r:id="rId86"/>
    <p:sldId id="366" r:id="rId87"/>
    <p:sldId id="367" r:id="rId88"/>
    <p:sldId id="368" r:id="rId89"/>
    <p:sldId id="374" r:id="rId90"/>
    <p:sldId id="375" r:id="rId91"/>
    <p:sldId id="369" r:id="rId92"/>
    <p:sldId id="370" r:id="rId93"/>
    <p:sldId id="371" r:id="rId94"/>
    <p:sldId id="372" r:id="rId9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jCNjo3NxWZV0sMllQRaNA==" hashData="YiHGfKu5i8p7nrhe8FDUHnjOudqMlPrjXJGpNZVizaeqhJuDhdy7pZ1jXTEGwayEGF0q2zrcFvIvEGcn6x8goA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spd="slow" advClick="0" advTm="6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439" y="152400"/>
            <a:ext cx="9296400" cy="5791200"/>
          </a:xfrm>
        </p:spPr>
        <p:txBody>
          <a:bodyPr>
            <a:normAutofit/>
          </a:bodyPr>
          <a:lstStyle/>
          <a:p>
            <a:r>
              <a:rPr lang="es-ES" dirty="0" smtClean="0"/>
              <a:t>¨Puesta en valor de los sabores y saberes de la gastronomía mapuche local¨</a:t>
            </a:r>
            <a:br>
              <a:rPr lang="es-ES" dirty="0" smtClean="0"/>
            </a:br>
            <a:r>
              <a:rPr lang="es-ES" dirty="0" smtClean="0"/>
              <a:t>Comunidad </a:t>
            </a:r>
            <a:r>
              <a:rPr lang="es-ES" dirty="0" err="1" smtClean="0"/>
              <a:t>Colotúe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121">
        <p14:reveal/>
      </p:transition>
    </mc:Choice>
    <mc:Fallback xmlns="">
      <p:transition spd="slow" advClick="0" advTm="81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Para lograr esto vivieron muchas cosas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2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50">
        <p14:reveal/>
      </p:transition>
    </mc:Choice>
    <mc:Fallback xmlns="">
      <p:transition spd="slow" advClick="0" advTm="70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38400"/>
            <a:ext cx="8229600" cy="1143000"/>
          </a:xfrm>
        </p:spPr>
        <p:txBody>
          <a:bodyPr/>
          <a:lstStyle/>
          <a:p>
            <a:r>
              <a:rPr lang="es-ES" dirty="0" smtClean="0"/>
              <a:t>Recorriendo el camino de la cocina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42">
        <p14:reveal/>
      </p:transition>
    </mc:Choice>
    <mc:Fallback xmlns="">
      <p:transition spd="slow" advClick="0" advTm="60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/>
          <a:lstStyle/>
          <a:p>
            <a:r>
              <a:rPr lang="es-ES" dirty="0" smtClean="0"/>
              <a:t>De su cocina ancestral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31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81">
        <p14:reveal/>
      </p:transition>
    </mc:Choice>
    <mc:Fallback xmlns="">
      <p:transition spd="slow" advClick="0" advTm="59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191000" cy="6281954"/>
          </a:xfrm>
        </p:spPr>
      </p:pic>
    </p:spTree>
    <p:extLst>
      <p:ext uri="{BB962C8B-B14F-4D97-AF65-F5344CB8AC3E}">
        <p14:creationId xmlns:p14="http://schemas.microsoft.com/office/powerpoint/2010/main" val="14057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495">
        <p14:reveal/>
      </p:transition>
    </mc:Choice>
    <mc:Fallback xmlns="">
      <p:transition spd="slow" advClick="0" advTm="64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9600"/>
            <a:ext cx="8197371" cy="5462279"/>
          </a:xfrm>
        </p:spPr>
      </p:pic>
    </p:spTree>
    <p:extLst>
      <p:ext uri="{BB962C8B-B14F-4D97-AF65-F5344CB8AC3E}">
        <p14:creationId xmlns:p14="http://schemas.microsoft.com/office/powerpoint/2010/main" val="7202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39">
        <p14:reveal/>
      </p:transition>
    </mc:Choice>
    <mc:Fallback xmlns="">
      <p:transition spd="slow" advClick="0" advTm="59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3005" y="-281804"/>
            <a:ext cx="4789433" cy="7181842"/>
          </a:xfrm>
        </p:spPr>
      </p:pic>
    </p:spTree>
    <p:extLst>
      <p:ext uri="{BB962C8B-B14F-4D97-AF65-F5344CB8AC3E}">
        <p14:creationId xmlns:p14="http://schemas.microsoft.com/office/powerpoint/2010/main" val="148748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99">
        <p14:reveal/>
      </p:transition>
    </mc:Choice>
    <mc:Fallback xmlns="">
      <p:transition spd="slow" advClick="0" advTm="60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9" y="609600"/>
            <a:ext cx="8542742" cy="5692415"/>
          </a:xfrm>
        </p:spPr>
      </p:pic>
    </p:spTree>
    <p:extLst>
      <p:ext uri="{BB962C8B-B14F-4D97-AF65-F5344CB8AC3E}">
        <p14:creationId xmlns:p14="http://schemas.microsoft.com/office/powerpoint/2010/main" val="3473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9">
        <p14:reveal/>
      </p:transition>
    </mc:Choice>
    <mc:Fallback xmlns="">
      <p:transition spd="slow" advClick="0" advTm="51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62000"/>
            <a:ext cx="7589902" cy="5054446"/>
          </a:xfrm>
        </p:spPr>
      </p:pic>
    </p:spTree>
    <p:extLst>
      <p:ext uri="{BB962C8B-B14F-4D97-AF65-F5344CB8AC3E}">
        <p14:creationId xmlns:p14="http://schemas.microsoft.com/office/powerpoint/2010/main" val="13174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38">
        <p14:reveal/>
      </p:transition>
    </mc:Choice>
    <mc:Fallback xmlns="">
      <p:transition spd="slow" advClick="0" advTm="61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s-ES" dirty="0" smtClean="0"/>
              <a:t>Compartieron sus saberes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0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64">
        <p14:reveal/>
      </p:transition>
    </mc:Choice>
    <mc:Fallback xmlns="">
      <p:transition spd="slow" advClick="0" advTm="59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4800"/>
            <a:ext cx="4168614" cy="6248400"/>
          </a:xfrm>
        </p:spPr>
      </p:pic>
    </p:spTree>
    <p:extLst>
      <p:ext uri="{BB962C8B-B14F-4D97-AF65-F5344CB8AC3E}">
        <p14:creationId xmlns:p14="http://schemas.microsoft.com/office/powerpoint/2010/main" val="320636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25">
        <p14:reveal/>
      </p:transition>
    </mc:Choice>
    <mc:Fallback xmlns="">
      <p:transition spd="slow" advClick="0" advTm="59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Aquí comienza este proyecto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705600" cy="4468244"/>
          </a:xfrm>
        </p:spPr>
      </p:pic>
    </p:spTree>
    <p:extLst>
      <p:ext uri="{BB962C8B-B14F-4D97-AF65-F5344CB8AC3E}">
        <p14:creationId xmlns:p14="http://schemas.microsoft.com/office/powerpoint/2010/main" val="35782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57">
        <p14:reveal/>
      </p:transition>
    </mc:Choice>
    <mc:Fallback xmlns="">
      <p:transition spd="slow" advClick="0" advTm="6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729810" cy="4122046"/>
          </a:xfrm>
        </p:spPr>
      </p:pic>
    </p:spTree>
    <p:extLst>
      <p:ext uri="{BB962C8B-B14F-4D97-AF65-F5344CB8AC3E}">
        <p14:creationId xmlns:p14="http://schemas.microsoft.com/office/powerpoint/2010/main" val="39094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85">
        <p14:reveal/>
      </p:transition>
    </mc:Choice>
    <mc:Fallback xmlns="">
      <p:transition spd="slow" advClick="0" advTm="40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62000"/>
            <a:ext cx="3812757" cy="5715000"/>
          </a:xfrm>
        </p:spPr>
      </p:pic>
    </p:spTree>
    <p:extLst>
      <p:ext uri="{BB962C8B-B14F-4D97-AF65-F5344CB8AC3E}">
        <p14:creationId xmlns:p14="http://schemas.microsoft.com/office/powerpoint/2010/main" val="425562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30">
        <p14:reveal/>
      </p:transition>
    </mc:Choice>
    <mc:Fallback xmlns="">
      <p:transition spd="slow" advClick="0" advTm="40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2443"/>
            <a:ext cx="3767328" cy="5646906"/>
          </a:xfrm>
        </p:spPr>
      </p:pic>
    </p:spTree>
    <p:extLst>
      <p:ext uri="{BB962C8B-B14F-4D97-AF65-F5344CB8AC3E}">
        <p14:creationId xmlns:p14="http://schemas.microsoft.com/office/powerpoint/2010/main" val="38590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16">
        <p14:reveal/>
      </p:transition>
    </mc:Choice>
    <mc:Fallback xmlns="">
      <p:transition spd="slow" advClick="0" advTm="40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838200"/>
            <a:ext cx="7209398" cy="4801053"/>
          </a:xfrm>
        </p:spPr>
      </p:pic>
    </p:spTree>
    <p:extLst>
      <p:ext uri="{BB962C8B-B14F-4D97-AF65-F5344CB8AC3E}">
        <p14:creationId xmlns:p14="http://schemas.microsoft.com/office/powerpoint/2010/main" val="33321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48">
        <p14:reveal/>
      </p:transition>
    </mc:Choice>
    <mc:Fallback xmlns="">
      <p:transition spd="slow" advClick="0" advTm="41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119942" cy="6093668"/>
          </a:xfrm>
        </p:spPr>
      </p:pic>
    </p:spTree>
    <p:extLst>
      <p:ext uri="{BB962C8B-B14F-4D97-AF65-F5344CB8AC3E}">
        <p14:creationId xmlns:p14="http://schemas.microsoft.com/office/powerpoint/2010/main" val="11888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47">
        <p14:reveal/>
      </p:transition>
    </mc:Choice>
    <mc:Fallback xmlns="">
      <p:transition spd="slow" advClick="0" advTm="49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4517258" cy="6021439"/>
          </a:xfrm>
        </p:spPr>
      </p:pic>
    </p:spTree>
    <p:extLst>
      <p:ext uri="{BB962C8B-B14F-4D97-AF65-F5344CB8AC3E}">
        <p14:creationId xmlns:p14="http://schemas.microsoft.com/office/powerpoint/2010/main" val="66960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77">
        <p14:reveal/>
      </p:transition>
    </mc:Choice>
    <mc:Fallback xmlns="">
      <p:transition spd="slow" advClick="0" advTm="41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4800"/>
            <a:ext cx="4114800" cy="6167738"/>
          </a:xfrm>
        </p:spPr>
      </p:pic>
    </p:spTree>
    <p:extLst>
      <p:ext uri="{BB962C8B-B14F-4D97-AF65-F5344CB8AC3E}">
        <p14:creationId xmlns:p14="http://schemas.microsoft.com/office/powerpoint/2010/main" val="84881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45">
        <p14:reveal/>
      </p:transition>
    </mc:Choice>
    <mc:Fallback xmlns="">
      <p:transition spd="slow" advClick="0" advTm="40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52400"/>
            <a:ext cx="4343400" cy="6513008"/>
          </a:xfrm>
        </p:spPr>
      </p:pic>
    </p:spTree>
    <p:extLst>
      <p:ext uri="{BB962C8B-B14F-4D97-AF65-F5344CB8AC3E}">
        <p14:creationId xmlns:p14="http://schemas.microsoft.com/office/powerpoint/2010/main" val="146856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59">
        <p14:reveal/>
      </p:transition>
    </mc:Choice>
    <mc:Fallback xmlns="">
      <p:transition spd="slow" advClick="0" advTm="40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57200"/>
            <a:ext cx="3882155" cy="5821363"/>
          </a:xfrm>
        </p:spPr>
      </p:pic>
    </p:spTree>
    <p:extLst>
      <p:ext uri="{BB962C8B-B14F-4D97-AF65-F5344CB8AC3E}">
        <p14:creationId xmlns:p14="http://schemas.microsoft.com/office/powerpoint/2010/main" val="251435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9">
        <p14:reveal/>
      </p:transition>
    </mc:Choice>
    <mc:Fallback xmlns="">
      <p:transition spd="slow" advClick="0" advTm="40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4800"/>
            <a:ext cx="4126571" cy="6185380"/>
          </a:xfrm>
        </p:spPr>
      </p:pic>
    </p:spTree>
    <p:extLst>
      <p:ext uri="{BB962C8B-B14F-4D97-AF65-F5344CB8AC3E}">
        <p14:creationId xmlns:p14="http://schemas.microsoft.com/office/powerpoint/2010/main" val="183470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23">
        <p14:reveal/>
      </p:transition>
    </mc:Choice>
    <mc:Fallback xmlns="">
      <p:transition spd="slow" advClick="0" advTm="51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s-ES" dirty="0" smtClean="0"/>
              <a:t>Cuyos objetivos son: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7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15">
        <p14:reveal/>
      </p:transition>
    </mc:Choice>
    <mc:Fallback xmlns="">
      <p:transition spd="slow" advClick="0" advTm="40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4800"/>
            <a:ext cx="4177187" cy="6261249"/>
          </a:xfrm>
        </p:spPr>
      </p:pic>
    </p:spTree>
    <p:extLst>
      <p:ext uri="{BB962C8B-B14F-4D97-AF65-F5344CB8AC3E}">
        <p14:creationId xmlns:p14="http://schemas.microsoft.com/office/powerpoint/2010/main" val="270550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51">
        <p14:reveal/>
      </p:transition>
    </mc:Choice>
    <mc:Fallback xmlns="">
      <p:transition spd="slow" advClick="0" advTm="41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09600"/>
            <a:ext cx="8349550" cy="5563683"/>
          </a:xfrm>
        </p:spPr>
      </p:pic>
    </p:spTree>
    <p:extLst>
      <p:ext uri="{BB962C8B-B14F-4D97-AF65-F5344CB8AC3E}">
        <p14:creationId xmlns:p14="http://schemas.microsoft.com/office/powerpoint/2010/main" val="1263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35">
        <p14:reveal/>
      </p:transition>
    </mc:Choice>
    <mc:Fallback xmlns="">
      <p:transition spd="slow" advClick="0" advTm="51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0"/>
            <a:ext cx="9220200" cy="1524000"/>
          </a:xfrm>
        </p:spPr>
        <p:txBody>
          <a:bodyPr/>
          <a:lstStyle/>
          <a:p>
            <a:r>
              <a:rPr lang="es-ES" dirty="0" smtClean="0"/>
              <a:t>Y se abrieron a nuevas miradas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6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12">
        <p14:reveal/>
      </p:transition>
    </mc:Choice>
    <mc:Fallback xmlns="">
      <p:transition spd="slow" advClick="0" advTm="501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533400"/>
            <a:ext cx="3880772" cy="5816949"/>
          </a:xfrm>
        </p:spPr>
      </p:pic>
    </p:spTree>
    <p:extLst>
      <p:ext uri="{BB962C8B-B14F-4D97-AF65-F5344CB8AC3E}">
        <p14:creationId xmlns:p14="http://schemas.microsoft.com/office/powerpoint/2010/main" val="41799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96">
        <p14:reveal/>
      </p:transition>
    </mc:Choice>
    <mc:Fallback xmlns="">
      <p:transition spd="slow" advClick="0" advTm="49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2443"/>
            <a:ext cx="4267200" cy="6396172"/>
          </a:xfrm>
        </p:spPr>
      </p:pic>
    </p:spTree>
    <p:extLst>
      <p:ext uri="{BB962C8B-B14F-4D97-AF65-F5344CB8AC3E}">
        <p14:creationId xmlns:p14="http://schemas.microsoft.com/office/powerpoint/2010/main" val="355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25">
        <p14:reveal/>
      </p:transition>
    </mc:Choice>
    <mc:Fallback xmlns="">
      <p:transition spd="slow" advClick="0" advTm="41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52400"/>
            <a:ext cx="4380534" cy="6566049"/>
          </a:xfrm>
        </p:spPr>
      </p:pic>
    </p:spTree>
    <p:extLst>
      <p:ext uri="{BB962C8B-B14F-4D97-AF65-F5344CB8AC3E}">
        <p14:creationId xmlns:p14="http://schemas.microsoft.com/office/powerpoint/2010/main" val="30985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38">
        <p14:reveal/>
      </p:transition>
    </mc:Choice>
    <mc:Fallback xmlns="">
      <p:transition spd="slow" advClick="0" advTm="40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854305" cy="5233679"/>
          </a:xfrm>
        </p:spPr>
      </p:pic>
    </p:spTree>
    <p:extLst>
      <p:ext uri="{BB962C8B-B14F-4D97-AF65-F5344CB8AC3E}">
        <p14:creationId xmlns:p14="http://schemas.microsoft.com/office/powerpoint/2010/main" val="4477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240">
        <p14:reveal/>
      </p:transition>
    </mc:Choice>
    <mc:Fallback xmlns="">
      <p:transition spd="slow" advClick="0" advTm="42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295400"/>
            <a:ext cx="6710974" cy="4471826"/>
          </a:xfrm>
        </p:spPr>
      </p:pic>
    </p:spTree>
    <p:extLst>
      <p:ext uri="{BB962C8B-B14F-4D97-AF65-F5344CB8AC3E}">
        <p14:creationId xmlns:p14="http://schemas.microsoft.com/office/powerpoint/2010/main" val="171768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2">
        <p14:reveal/>
      </p:transition>
    </mc:Choice>
    <mc:Fallback xmlns="">
      <p:transition spd="slow" advClick="0" advTm="400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6861308" cy="4572000"/>
          </a:xfrm>
        </p:spPr>
      </p:pic>
    </p:spTree>
    <p:extLst>
      <p:ext uri="{BB962C8B-B14F-4D97-AF65-F5344CB8AC3E}">
        <p14:creationId xmlns:p14="http://schemas.microsoft.com/office/powerpoint/2010/main" val="13093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19">
        <p14:reveal/>
      </p:transition>
    </mc:Choice>
    <mc:Fallback xmlns="">
      <p:transition spd="slow" advClick="0" advTm="40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703" y="457200"/>
            <a:ext cx="3948697" cy="5918763"/>
          </a:xfrm>
        </p:spPr>
      </p:pic>
    </p:spTree>
    <p:extLst>
      <p:ext uri="{BB962C8B-B14F-4D97-AF65-F5344CB8AC3E}">
        <p14:creationId xmlns:p14="http://schemas.microsoft.com/office/powerpoint/2010/main" val="145739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14">
        <p14:reveal/>
      </p:transition>
    </mc:Choice>
    <mc:Fallback xmlns="">
      <p:transition spd="slow" advClick="0" advTm="49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type="title"/>
          </p:nvPr>
        </p:nvSpPr>
        <p:spPr>
          <a:xfrm>
            <a:off x="381000" y="2819400"/>
            <a:ext cx="8229600" cy="1143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dirty="0" smtClean="0"/>
              <a:t>Conocer el patrimonio de cada una de Ustedes</a:t>
            </a:r>
          </a:p>
        </p:txBody>
      </p:sp>
    </p:spTree>
    <p:extLst>
      <p:ext uri="{BB962C8B-B14F-4D97-AF65-F5344CB8AC3E}">
        <p14:creationId xmlns:p14="http://schemas.microsoft.com/office/powerpoint/2010/main" val="146839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17">
        <p14:reveal/>
      </p:transition>
    </mc:Choice>
    <mc:Fallback xmlns="">
      <p:transition spd="slow" advClick="0" advTm="60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168615" cy="4776773"/>
          </a:xfrm>
        </p:spPr>
      </p:pic>
    </p:spTree>
    <p:extLst>
      <p:ext uri="{BB962C8B-B14F-4D97-AF65-F5344CB8AC3E}">
        <p14:creationId xmlns:p14="http://schemas.microsoft.com/office/powerpoint/2010/main" val="21079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80">
        <p14:reveal/>
      </p:transition>
    </mc:Choice>
    <mc:Fallback xmlns="">
      <p:transition spd="slow" advClick="0" advTm="40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7547439" cy="5029200"/>
          </a:xfrm>
        </p:spPr>
      </p:pic>
    </p:spTree>
    <p:extLst>
      <p:ext uri="{BB962C8B-B14F-4D97-AF65-F5344CB8AC3E}">
        <p14:creationId xmlns:p14="http://schemas.microsoft.com/office/powerpoint/2010/main" val="28682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164">
        <p14:reveal/>
      </p:transition>
    </mc:Choice>
    <mc:Fallback xmlns="">
      <p:transition spd="slow" advClick="0" advTm="41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2209800"/>
          </a:xfrm>
        </p:spPr>
        <p:txBody>
          <a:bodyPr>
            <a:normAutofit/>
          </a:bodyPr>
          <a:lstStyle/>
          <a:p>
            <a:r>
              <a:rPr lang="es-ES" dirty="0" smtClean="0"/>
              <a:t>Y la mesa, se embelleció, se llenó de muchos saberes y sabores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82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10">
        <p14:reveal/>
      </p:transition>
    </mc:Choice>
    <mc:Fallback xmlns="">
      <p:transition spd="slow" advClick="0" advTm="60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8200"/>
            <a:ext cx="7397215" cy="4929099"/>
          </a:xfrm>
        </p:spPr>
      </p:pic>
    </p:spTree>
    <p:extLst>
      <p:ext uri="{BB962C8B-B14F-4D97-AF65-F5344CB8AC3E}">
        <p14:creationId xmlns:p14="http://schemas.microsoft.com/office/powerpoint/2010/main" val="41200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88">
        <p14:reveal/>
      </p:transition>
    </mc:Choice>
    <mc:Fallback xmlns="">
      <p:transition spd="slow" advClick="0" advTm="5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5800"/>
            <a:ext cx="7625595" cy="5081279"/>
          </a:xfrm>
        </p:spPr>
      </p:pic>
    </p:spTree>
    <p:extLst>
      <p:ext uri="{BB962C8B-B14F-4D97-AF65-F5344CB8AC3E}">
        <p14:creationId xmlns:p14="http://schemas.microsoft.com/office/powerpoint/2010/main" val="245596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69">
        <p14:reveal/>
      </p:transition>
    </mc:Choice>
    <mc:Fallback xmlns="">
      <p:transition spd="slow" advClick="0" advTm="40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347925" cy="5562600"/>
          </a:xfrm>
        </p:spPr>
      </p:pic>
    </p:spTree>
    <p:extLst>
      <p:ext uri="{BB962C8B-B14F-4D97-AF65-F5344CB8AC3E}">
        <p14:creationId xmlns:p14="http://schemas.microsoft.com/office/powerpoint/2010/main" val="11197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3">
        <p14:reveal/>
      </p:transition>
    </mc:Choice>
    <mc:Fallback xmlns="">
      <p:transition spd="slow" advClick="0" advTm="50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1828800"/>
          </a:xfrm>
        </p:spPr>
        <p:txBody>
          <a:bodyPr>
            <a:normAutofit/>
          </a:bodyPr>
          <a:lstStyle/>
          <a:p>
            <a:r>
              <a:rPr lang="es-ES" dirty="0" smtClean="0"/>
              <a:t>Pero se embelleció de Ustedes también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8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31">
        <p14:reveal/>
      </p:transition>
    </mc:Choice>
    <mc:Fallback xmlns="">
      <p:transition spd="slow" advClick="0" advTm="513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578481" cy="5716230"/>
          </a:xfrm>
        </p:spPr>
      </p:pic>
    </p:spTree>
    <p:extLst>
      <p:ext uri="{BB962C8B-B14F-4D97-AF65-F5344CB8AC3E}">
        <p14:creationId xmlns:p14="http://schemas.microsoft.com/office/powerpoint/2010/main" val="14034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79">
        <p14:reveal/>
      </p:transition>
    </mc:Choice>
    <mc:Fallback xmlns="">
      <p:transition spd="slow" advClick="0" advTm="50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/>
          <a:p>
            <a:r>
              <a:rPr lang="es-ES" dirty="0" smtClean="0"/>
              <a:t>Porque la cocina reúne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3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26">
        <p14:reveal/>
      </p:transition>
    </mc:Choice>
    <mc:Fallback xmlns="">
      <p:transition spd="slow" advClick="0" advTm="50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273350" cy="5512907"/>
          </a:xfrm>
        </p:spPr>
      </p:pic>
    </p:spTree>
    <p:extLst>
      <p:ext uri="{BB962C8B-B14F-4D97-AF65-F5344CB8AC3E}">
        <p14:creationId xmlns:p14="http://schemas.microsoft.com/office/powerpoint/2010/main" val="9861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6">
        <p14:reveal/>
      </p:transition>
    </mc:Choice>
    <mc:Fallback xmlns="">
      <p:transition spd="slow" advClick="0" advTm="51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762000"/>
            <a:ext cx="8537972" cy="5691982"/>
          </a:xfrm>
        </p:spPr>
      </p:pic>
    </p:spTree>
    <p:extLst>
      <p:ext uri="{BB962C8B-B14F-4D97-AF65-F5344CB8AC3E}">
        <p14:creationId xmlns:p14="http://schemas.microsoft.com/office/powerpoint/2010/main" val="18304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10">
        <p14:reveal/>
      </p:transition>
    </mc:Choice>
    <mc:Fallback xmlns="">
      <p:transition spd="slow" advClick="0" advTm="501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057400"/>
            <a:ext cx="9144000" cy="1676400"/>
          </a:xfrm>
        </p:spPr>
        <p:txBody>
          <a:bodyPr>
            <a:normAutofit/>
          </a:bodyPr>
          <a:lstStyle/>
          <a:p>
            <a:r>
              <a:rPr lang="es-ES" dirty="0" smtClean="0"/>
              <a:t>Logra que trabajen en común unión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69">
        <p14:reveal/>
      </p:transition>
    </mc:Choice>
    <mc:Fallback xmlns="">
      <p:transition spd="slow" advClick="0" advTm="60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762000"/>
            <a:ext cx="8237974" cy="5486026"/>
          </a:xfrm>
        </p:spPr>
      </p:pic>
    </p:spTree>
    <p:extLst>
      <p:ext uri="{BB962C8B-B14F-4D97-AF65-F5344CB8AC3E}">
        <p14:creationId xmlns:p14="http://schemas.microsoft.com/office/powerpoint/2010/main" val="340905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96">
        <p14:reveal/>
      </p:transition>
    </mc:Choice>
    <mc:Fallback xmlns="">
      <p:transition spd="slow" advClick="0" advTm="50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" y="2362200"/>
            <a:ext cx="8839200" cy="1143000"/>
          </a:xfrm>
        </p:spPr>
        <p:txBody>
          <a:bodyPr/>
          <a:lstStyle/>
          <a:p>
            <a:r>
              <a:rPr lang="es-ES" dirty="0" smtClean="0"/>
              <a:t>Junto con la familia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6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93">
        <p14:reveal/>
      </p:transition>
    </mc:Choice>
    <mc:Fallback xmlns="">
      <p:transition spd="slow" advClick="0" advTm="4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21019"/>
            <a:ext cx="4038600" cy="6055955"/>
          </a:xfrm>
        </p:spPr>
      </p:pic>
    </p:spTree>
    <p:extLst>
      <p:ext uri="{BB962C8B-B14F-4D97-AF65-F5344CB8AC3E}">
        <p14:creationId xmlns:p14="http://schemas.microsoft.com/office/powerpoint/2010/main" val="165566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59">
        <p14:reveal/>
      </p:transition>
    </mc:Choice>
    <mc:Fallback xmlns="">
      <p:transition spd="slow" advClick="0" advTm="40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92290"/>
            <a:ext cx="4876800" cy="6348249"/>
          </a:xfrm>
        </p:spPr>
      </p:pic>
    </p:spTree>
    <p:extLst>
      <p:ext uri="{BB962C8B-B14F-4D97-AF65-F5344CB8AC3E}">
        <p14:creationId xmlns:p14="http://schemas.microsoft.com/office/powerpoint/2010/main" val="362346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89">
        <p14:reveal/>
      </p:transition>
    </mc:Choice>
    <mc:Fallback xmlns="">
      <p:transition spd="slow" advClick="0" advTm="50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>
            <a:normAutofit/>
          </a:bodyPr>
          <a:lstStyle/>
          <a:p>
            <a:r>
              <a:rPr lang="es-ES" dirty="0" smtClean="0"/>
              <a:t>Y en este recorrido se conocen mejor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49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16">
        <p14:reveal/>
      </p:transition>
    </mc:Choice>
    <mc:Fallback xmlns="">
      <p:transition spd="slow" advClick="0" advTm="50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62000"/>
            <a:ext cx="8311726" cy="5538479"/>
          </a:xfrm>
        </p:spPr>
      </p:pic>
    </p:spTree>
    <p:extLst>
      <p:ext uri="{BB962C8B-B14F-4D97-AF65-F5344CB8AC3E}">
        <p14:creationId xmlns:p14="http://schemas.microsoft.com/office/powerpoint/2010/main" val="310490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79">
        <p14:reveal/>
      </p:transition>
    </mc:Choice>
    <mc:Fallback xmlns="">
      <p:transition spd="slow" advClick="0" advTm="50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762000"/>
            <a:ext cx="7411508" cy="5558631"/>
          </a:xfrm>
        </p:spPr>
      </p:pic>
    </p:spTree>
    <p:extLst>
      <p:ext uri="{BB962C8B-B14F-4D97-AF65-F5344CB8AC3E}">
        <p14:creationId xmlns:p14="http://schemas.microsoft.com/office/powerpoint/2010/main" val="385564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09">
        <p14:reveal/>
      </p:transition>
    </mc:Choice>
    <mc:Fallback xmlns="">
      <p:transition spd="slow" advClick="0" advTm="51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625374" cy="5081132"/>
          </a:xfrm>
        </p:spPr>
      </p:pic>
    </p:spTree>
    <p:extLst>
      <p:ext uri="{BB962C8B-B14F-4D97-AF65-F5344CB8AC3E}">
        <p14:creationId xmlns:p14="http://schemas.microsoft.com/office/powerpoint/2010/main" val="183672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6">
        <p14:reveal/>
      </p:transition>
    </mc:Choice>
    <mc:Fallback xmlns="">
      <p:transition spd="slow" advClick="0" advTm="51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762000"/>
            <a:ext cx="7104561" cy="5331668"/>
          </a:xfrm>
        </p:spPr>
      </p:pic>
    </p:spTree>
    <p:extLst>
      <p:ext uri="{BB962C8B-B14F-4D97-AF65-F5344CB8AC3E}">
        <p14:creationId xmlns:p14="http://schemas.microsoft.com/office/powerpoint/2010/main" val="226719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1">
        <p14:reveal/>
      </p:transition>
    </mc:Choice>
    <mc:Fallback xmlns="">
      <p:transition spd="slow" advClick="0" advTm="51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Valorar </a:t>
            </a:r>
            <a:r>
              <a:rPr lang="es-ES" dirty="0"/>
              <a:t>ese patrimonio </a:t>
            </a:r>
            <a:br>
              <a:rPr lang="es-E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86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39">
        <p14:reveal/>
      </p:transition>
    </mc:Choice>
    <mc:Fallback xmlns="">
      <p:transition spd="slow" advClick="0" advTm="59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362200"/>
            <a:ext cx="8229600" cy="1143000"/>
          </a:xfrm>
        </p:spPr>
        <p:txBody>
          <a:bodyPr/>
          <a:lstStyle/>
          <a:p>
            <a:r>
              <a:rPr lang="es-ES" dirty="0" smtClean="0"/>
              <a:t>Comparten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59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98">
        <p14:reveal/>
      </p:transition>
    </mc:Choice>
    <mc:Fallback xmlns="">
      <p:transition spd="slow" advClick="0" advTm="30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04800"/>
            <a:ext cx="4267200" cy="6396172"/>
          </a:xfrm>
        </p:spPr>
      </p:pic>
    </p:spTree>
    <p:extLst>
      <p:ext uri="{BB962C8B-B14F-4D97-AF65-F5344CB8AC3E}">
        <p14:creationId xmlns:p14="http://schemas.microsoft.com/office/powerpoint/2010/main" val="30203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98">
        <p14:reveal/>
      </p:transition>
    </mc:Choice>
    <mc:Fallback xmlns="">
      <p:transition spd="slow" advClick="0" advTm="509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2133600"/>
            <a:ext cx="9067800" cy="1143000"/>
          </a:xfrm>
        </p:spPr>
        <p:txBody>
          <a:bodyPr/>
          <a:lstStyle/>
          <a:p>
            <a:r>
              <a:rPr lang="es-ES" dirty="0" smtClean="0"/>
              <a:t>Ríen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81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11">
        <p14:reveal/>
      </p:transition>
    </mc:Choice>
    <mc:Fallback xmlns="">
      <p:transition spd="slow" advClick="0" advTm="40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09614"/>
            <a:ext cx="4572000" cy="6097393"/>
          </a:xfrm>
        </p:spPr>
      </p:pic>
    </p:spTree>
    <p:extLst>
      <p:ext uri="{BB962C8B-B14F-4D97-AF65-F5344CB8AC3E}">
        <p14:creationId xmlns:p14="http://schemas.microsoft.com/office/powerpoint/2010/main" val="18970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9">
        <p14:reveal/>
      </p:transition>
    </mc:Choice>
    <mc:Fallback xmlns="">
      <p:transition spd="slow" advClick="0" advTm="515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43000"/>
            <a:ext cx="7543271" cy="4525963"/>
          </a:xfrm>
        </p:spPr>
      </p:pic>
    </p:spTree>
    <p:extLst>
      <p:ext uri="{BB962C8B-B14F-4D97-AF65-F5344CB8AC3E}">
        <p14:creationId xmlns:p14="http://schemas.microsoft.com/office/powerpoint/2010/main" val="945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25">
        <p14:reveal/>
      </p:transition>
    </mc:Choice>
    <mc:Fallback xmlns="">
      <p:transition spd="slow" advClick="0" advTm="502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1000"/>
            <a:ext cx="4224528" cy="6332210"/>
          </a:xfrm>
        </p:spPr>
      </p:pic>
    </p:spTree>
    <p:extLst>
      <p:ext uri="{BB962C8B-B14F-4D97-AF65-F5344CB8AC3E}">
        <p14:creationId xmlns:p14="http://schemas.microsoft.com/office/powerpoint/2010/main" val="387363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53">
        <p14:reveal/>
      </p:transition>
    </mc:Choice>
    <mc:Fallback xmlns="">
      <p:transition spd="slow" advClick="0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81000"/>
            <a:ext cx="4099939" cy="6147933"/>
          </a:xfrm>
        </p:spPr>
      </p:pic>
    </p:spTree>
    <p:extLst>
      <p:ext uri="{BB962C8B-B14F-4D97-AF65-F5344CB8AC3E}">
        <p14:creationId xmlns:p14="http://schemas.microsoft.com/office/powerpoint/2010/main" val="109396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35">
        <p14:reveal/>
      </p:transition>
    </mc:Choice>
    <mc:Fallback xmlns="">
      <p:transition spd="slow" advClick="0" advTm="59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09800"/>
            <a:ext cx="9144000" cy="1143000"/>
          </a:xfrm>
        </p:spPr>
        <p:txBody>
          <a:bodyPr/>
          <a:lstStyle/>
          <a:p>
            <a:r>
              <a:rPr lang="es-ES" dirty="0" smtClean="0"/>
              <a:t>Y logran reunirse con otros se conectan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33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63">
        <p14:reveal/>
      </p:transition>
    </mc:Choice>
    <mc:Fallback xmlns="">
      <p:transition spd="slow" advClick="0" advTm="696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33400"/>
            <a:ext cx="7866375" cy="5903377"/>
          </a:xfrm>
        </p:spPr>
      </p:pic>
    </p:spTree>
    <p:extLst>
      <p:ext uri="{BB962C8B-B14F-4D97-AF65-F5344CB8AC3E}">
        <p14:creationId xmlns:p14="http://schemas.microsoft.com/office/powerpoint/2010/main" val="16302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66">
        <p14:reveal/>
      </p:transition>
    </mc:Choice>
    <mc:Fallback xmlns="">
      <p:transition spd="slow" advClick="0" advTm="606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762000"/>
            <a:ext cx="7642659" cy="5727849"/>
          </a:xfrm>
        </p:spPr>
      </p:pic>
    </p:spTree>
    <p:extLst>
      <p:ext uri="{BB962C8B-B14F-4D97-AF65-F5344CB8AC3E}">
        <p14:creationId xmlns:p14="http://schemas.microsoft.com/office/powerpoint/2010/main" val="181405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44">
        <p14:reveal/>
      </p:transition>
    </mc:Choice>
    <mc:Fallback xmlns="">
      <p:transition spd="slow" advClick="0" advTm="604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713772" cy="4928545"/>
          </a:xfrm>
        </p:spPr>
      </p:pic>
    </p:spTree>
    <p:extLst>
      <p:ext uri="{BB962C8B-B14F-4D97-AF65-F5344CB8AC3E}">
        <p14:creationId xmlns:p14="http://schemas.microsoft.com/office/powerpoint/2010/main" val="27674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32">
        <p14:reveal/>
      </p:transition>
    </mc:Choice>
    <mc:Fallback xmlns="">
      <p:transition spd="slow" advClick="0" advTm="61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057400"/>
            <a:ext cx="8229600" cy="1143000"/>
          </a:xfrm>
        </p:spPr>
        <p:txBody>
          <a:bodyPr/>
          <a:lstStyle/>
          <a:p>
            <a:r>
              <a:rPr lang="es-ES" dirty="0" smtClean="0"/>
              <a:t>Valoran quienes son Ustedes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8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39">
        <p14:reveal/>
      </p:transition>
    </mc:Choice>
    <mc:Fallback xmlns="">
      <p:transition spd="slow" advClick="0" advTm="50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438400"/>
            <a:ext cx="8229600" cy="1143000"/>
          </a:xfrm>
        </p:spPr>
        <p:txBody>
          <a:bodyPr/>
          <a:lstStyle/>
          <a:p>
            <a:r>
              <a:rPr lang="es-ES" dirty="0" smtClean="0"/>
              <a:t>A través de este recorrido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3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53">
        <p14:reveal/>
      </p:transition>
    </mc:Choice>
    <mc:Fallback xmlns="">
      <p:transition spd="slow" advClick="0" advTm="505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590800"/>
            <a:ext cx="8229600" cy="1143000"/>
          </a:xfrm>
        </p:spPr>
        <p:txBody>
          <a:bodyPr/>
          <a:lstStyle/>
          <a:p>
            <a:r>
              <a:rPr lang="es-ES" dirty="0" smtClean="0"/>
              <a:t>Que trae a sus amados al presentes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8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48">
        <p14:reveal/>
      </p:transition>
    </mc:Choice>
    <mc:Fallback xmlns="">
      <p:transition spd="slow" advClick="0" advTm="61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Cocinando lo que de ellos aprendieron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24">
        <p14:reveal/>
      </p:transition>
    </mc:Choice>
    <mc:Fallback xmlns="">
      <p:transition spd="slow" advClick="0" advTm="60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09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Todo aquello que buscaron en su interior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92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51">
        <p14:reveal/>
      </p:transition>
    </mc:Choice>
    <mc:Fallback xmlns="">
      <p:transition spd="slow" advClick="0" advTm="69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057400"/>
            <a:ext cx="8229600" cy="1143000"/>
          </a:xfrm>
        </p:spPr>
        <p:txBody>
          <a:bodyPr/>
          <a:lstStyle/>
          <a:p>
            <a:r>
              <a:rPr lang="es-ES" dirty="0" smtClean="0"/>
              <a:t>En sus recuerdos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0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24">
        <p14:reveal/>
      </p:transition>
    </mc:Choice>
    <mc:Fallback xmlns="">
      <p:transition spd="slow" advClick="0" advTm="5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81000"/>
            <a:ext cx="2667000" cy="6031057"/>
          </a:xfrm>
        </p:spPr>
      </p:pic>
    </p:spTree>
    <p:extLst>
      <p:ext uri="{BB962C8B-B14F-4D97-AF65-F5344CB8AC3E}">
        <p14:creationId xmlns:p14="http://schemas.microsoft.com/office/powerpoint/2010/main" val="20745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54">
        <p14:reveal/>
      </p:transition>
    </mc:Choice>
    <mc:Fallback xmlns="">
      <p:transition spd="slow" advClick="0" advTm="61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endParaRPr lang="en-U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847417" cy="5135563"/>
          </a:xfrm>
        </p:spPr>
      </p:pic>
    </p:spTree>
    <p:extLst>
      <p:ext uri="{BB962C8B-B14F-4D97-AF65-F5344CB8AC3E}">
        <p14:creationId xmlns:p14="http://schemas.microsoft.com/office/powerpoint/2010/main" val="286454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17">
        <p14:reveal/>
      </p:transition>
    </mc:Choice>
    <mc:Fallback xmlns="">
      <p:transition spd="slow" advClick="0" advTm="611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427254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78">
        <p14:reveal/>
      </p:transition>
    </mc:Choice>
    <mc:Fallback xmlns="">
      <p:transition spd="slow" advClick="0" advTm="60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1166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24">
        <p14:reveal/>
      </p:transition>
    </mc:Choice>
    <mc:Fallback xmlns="">
      <p:transition spd="slow" advClick="0" advTm="612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Ponerlo </a:t>
            </a:r>
            <a:r>
              <a:rPr lang="es-ES" dirty="0"/>
              <a:t>al servicio de </a:t>
            </a:r>
            <a:r>
              <a:rPr lang="es-ES" dirty="0" smtClean="0"/>
              <a:t>Ustedes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43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79">
        <p14:reveal/>
      </p:transition>
    </mc:Choice>
    <mc:Fallback xmlns="">
      <p:transition spd="slow" advClick="0" advTm="50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"/>
            <a:ext cx="3979403" cy="6147798"/>
          </a:xfrm>
        </p:spPr>
      </p:pic>
    </p:spTree>
    <p:extLst>
      <p:ext uri="{BB962C8B-B14F-4D97-AF65-F5344CB8AC3E}">
        <p14:creationId xmlns:p14="http://schemas.microsoft.com/office/powerpoint/2010/main" val="1459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52">
        <p14:reveal/>
      </p:transition>
    </mc:Choice>
    <mc:Fallback xmlns="">
      <p:transition spd="slow" advClick="0" advTm="605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457200"/>
            <a:ext cx="2860548" cy="5666010"/>
          </a:xfrm>
        </p:spPr>
      </p:pic>
    </p:spTree>
    <p:extLst>
      <p:ext uri="{BB962C8B-B14F-4D97-AF65-F5344CB8AC3E}">
        <p14:creationId xmlns:p14="http://schemas.microsoft.com/office/powerpoint/2010/main" val="338741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47">
        <p14:reveal/>
      </p:transition>
    </mc:Choice>
    <mc:Fallback xmlns="">
      <p:transition spd="slow" advClick="0" advTm="60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8600"/>
            <a:ext cx="4202660" cy="6299432"/>
          </a:xfrm>
        </p:spPr>
      </p:pic>
    </p:spTree>
    <p:extLst>
      <p:ext uri="{BB962C8B-B14F-4D97-AF65-F5344CB8AC3E}">
        <p14:creationId xmlns:p14="http://schemas.microsoft.com/office/powerpoint/2010/main" val="39596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74">
        <p14:reveal/>
      </p:transition>
    </mc:Choice>
    <mc:Fallback xmlns="">
      <p:transition spd="slow" advClick="0" advTm="69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81000"/>
            <a:ext cx="3733800" cy="6223002"/>
          </a:xfrm>
        </p:spPr>
      </p:pic>
    </p:spTree>
    <p:extLst>
      <p:ext uri="{BB962C8B-B14F-4D97-AF65-F5344CB8AC3E}">
        <p14:creationId xmlns:p14="http://schemas.microsoft.com/office/powerpoint/2010/main" val="248788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290">
        <p14:reveal/>
      </p:transition>
    </mc:Choice>
    <mc:Fallback xmlns="">
      <p:transition spd="slow" advClick="0" advTm="52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2400"/>
            <a:ext cx="2554490" cy="6583338"/>
          </a:xfrm>
        </p:spPr>
      </p:pic>
    </p:spTree>
    <p:extLst>
      <p:ext uri="{BB962C8B-B14F-4D97-AF65-F5344CB8AC3E}">
        <p14:creationId xmlns:p14="http://schemas.microsoft.com/office/powerpoint/2010/main" val="200493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76">
        <p14:reveal/>
      </p:transition>
    </mc:Choice>
    <mc:Fallback xmlns="">
      <p:transition spd="slow" advClick="0" advTm="607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133600"/>
            <a:ext cx="8229600" cy="1143000"/>
          </a:xfrm>
        </p:spPr>
        <p:txBody>
          <a:bodyPr/>
          <a:lstStyle/>
          <a:p>
            <a:r>
              <a:rPr lang="es-ES" dirty="0" smtClean="0"/>
              <a:t>Pero nada de esto es posible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151">
        <p14:reveal/>
      </p:transition>
    </mc:Choice>
    <mc:Fallback xmlns="">
      <p:transition spd="slow" advClick="0" advTm="51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590800"/>
            <a:ext cx="9144000" cy="1143000"/>
          </a:xfrm>
        </p:spPr>
        <p:txBody>
          <a:bodyPr/>
          <a:lstStyle/>
          <a:p>
            <a:r>
              <a:rPr lang="es-ES" dirty="0" smtClean="0"/>
              <a:t>Sin la perseverancia y confianza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7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81">
        <p14:reveal/>
      </p:transition>
    </mc:Choice>
    <mc:Fallback xmlns="">
      <p:transition spd="slow" advClick="0" advTm="69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2514600"/>
            <a:ext cx="8229600" cy="1143000"/>
          </a:xfrm>
        </p:spPr>
        <p:txBody>
          <a:bodyPr/>
          <a:lstStyle/>
          <a:p>
            <a:r>
              <a:rPr lang="es-ES" dirty="0" smtClean="0"/>
              <a:t>Tuya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923">
        <p14:reveal/>
      </p:transition>
    </mc:Choice>
    <mc:Fallback xmlns="">
      <p:transition spd="slow" advClick="0" advTm="49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04800"/>
            <a:ext cx="3643788" cy="6072982"/>
          </a:xfrm>
        </p:spPr>
      </p:pic>
    </p:spTree>
    <p:extLst>
      <p:ext uri="{BB962C8B-B14F-4D97-AF65-F5344CB8AC3E}">
        <p14:creationId xmlns:p14="http://schemas.microsoft.com/office/powerpoint/2010/main" val="228204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87">
        <p14:reveal/>
      </p:transition>
    </mc:Choice>
    <mc:Fallback xmlns="">
      <p:transition spd="slow" advClick="0" advTm="60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Sin un espacio que nos acogiera, la casa de Michel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03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15">
        <p14:reveal/>
      </p:transition>
    </mc:Choice>
    <mc:Fallback xmlns="">
      <p:transition spd="slow" advClick="0" advTm="71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915" y="164804"/>
            <a:ext cx="4363686" cy="6540796"/>
          </a:xfrm>
        </p:spPr>
      </p:pic>
    </p:spTree>
    <p:extLst>
      <p:ext uri="{BB962C8B-B14F-4D97-AF65-F5344CB8AC3E}">
        <p14:creationId xmlns:p14="http://schemas.microsoft.com/office/powerpoint/2010/main" val="42356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274">
        <p14:reveal/>
      </p:transition>
    </mc:Choice>
    <mc:Fallback xmlns="">
      <p:transition spd="slow" advClick="0" advTm="62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050" y="762000"/>
            <a:ext cx="3474078" cy="5207349"/>
          </a:xfrm>
        </p:spPr>
      </p:pic>
    </p:spTree>
    <p:extLst>
      <p:ext uri="{BB962C8B-B14F-4D97-AF65-F5344CB8AC3E}">
        <p14:creationId xmlns:p14="http://schemas.microsoft.com/office/powerpoint/2010/main" val="14409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69">
        <p14:reveal/>
      </p:transition>
    </mc:Choice>
    <mc:Fallback xmlns="">
      <p:transition spd="slow" advClick="0" advTm="59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/>
          <a:lstStyle/>
          <a:p>
            <a:r>
              <a:rPr lang="es-ES" dirty="0" smtClean="0"/>
              <a:t>Muchas gracias a todas Ustedes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52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984">
        <p14:reveal/>
      </p:transition>
    </mc:Choice>
    <mc:Fallback xmlns="">
      <p:transition spd="slow" advClick="0" advTm="69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934200" cy="4617787"/>
          </a:xfrm>
        </p:spPr>
      </p:pic>
    </p:spTree>
    <p:extLst>
      <p:ext uri="{BB962C8B-B14F-4D97-AF65-F5344CB8AC3E}">
        <p14:creationId xmlns:p14="http://schemas.microsoft.com/office/powerpoint/2010/main" val="131549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942">
        <p14:reveal/>
      </p:transition>
    </mc:Choice>
    <mc:Fallback xmlns="">
      <p:transition spd="slow" advClick="0" advTm="894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2438400"/>
            <a:ext cx="8229600" cy="1143000"/>
          </a:xfrm>
        </p:spPr>
        <p:txBody>
          <a:bodyPr/>
          <a:lstStyle/>
          <a:p>
            <a:r>
              <a:rPr lang="es-ES" dirty="0" smtClean="0"/>
              <a:t>Y como dice Ceci al fiel compañero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9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978">
        <p14:reveal/>
      </p:transition>
    </mc:Choice>
    <mc:Fallback xmlns="">
      <p:transition spd="slow" advClick="0" advTm="59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50878"/>
            <a:ext cx="3614928" cy="5418471"/>
          </a:xfrm>
        </p:spPr>
      </p:pic>
    </p:spTree>
    <p:extLst>
      <p:ext uri="{BB962C8B-B14F-4D97-AF65-F5344CB8AC3E}">
        <p14:creationId xmlns:p14="http://schemas.microsoft.com/office/powerpoint/2010/main" val="292344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320">
        <p14:reveal/>
      </p:transition>
    </mc:Choice>
    <mc:Fallback xmlns="">
      <p:transition spd="slow" advClick="0" advTm="632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174</Words>
  <Application>Microsoft Office PowerPoint</Application>
  <PresentationFormat>On-screen Show (4:3)</PresentationFormat>
  <Paragraphs>33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7" baseType="lpstr">
      <vt:lpstr>Arial</vt:lpstr>
      <vt:lpstr>Calibri</vt:lpstr>
      <vt:lpstr>Office Theme</vt:lpstr>
      <vt:lpstr>¨Puesta en valor de los sabores y saberes de la gastronomía mapuche local¨ Comunidad Colotúe </vt:lpstr>
      <vt:lpstr>Aquí comienza este proyecto</vt:lpstr>
      <vt:lpstr>Cuyos objetivos son:</vt:lpstr>
      <vt:lpstr>Conocer el patrimonio de cada una de Ustedes</vt:lpstr>
      <vt:lpstr>PowerPoint Presentation</vt:lpstr>
      <vt:lpstr> Valorar ese patrimonio  </vt:lpstr>
      <vt:lpstr>PowerPoint Presentation</vt:lpstr>
      <vt:lpstr> Ponerlo al servicio de Ustedes </vt:lpstr>
      <vt:lpstr>PowerPoint Presentation</vt:lpstr>
      <vt:lpstr>Para lograr esto vivieron muchas cosas</vt:lpstr>
      <vt:lpstr>Recorriendo el camino de la cocina</vt:lpstr>
      <vt:lpstr>De su cocina ancestral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Compartieron sus saberes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 se abrieron a nuevas miradas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 la mesa, se embelleció, se llenó de muchos saberes y sabores</vt:lpstr>
      <vt:lpstr>PowerPoint Presentation</vt:lpstr>
      <vt:lpstr>PowerPoint Presentation</vt:lpstr>
      <vt:lpstr>PowerPoint Presentation</vt:lpstr>
      <vt:lpstr>Pero se embelleció de Ustedes también </vt:lpstr>
      <vt:lpstr>PowerPoint Presentation</vt:lpstr>
      <vt:lpstr>Porque la cocina reúne</vt:lpstr>
      <vt:lpstr>PowerPoint Presentation</vt:lpstr>
      <vt:lpstr>Logra que trabajen en común unión</vt:lpstr>
      <vt:lpstr>PowerPoint Presentation</vt:lpstr>
      <vt:lpstr>Junto con la familia </vt:lpstr>
      <vt:lpstr>PowerPoint Presentation</vt:lpstr>
      <vt:lpstr>PowerPoint Presentation</vt:lpstr>
      <vt:lpstr>Y en este recorrido se conocen mejor</vt:lpstr>
      <vt:lpstr>PowerPoint Presentation</vt:lpstr>
      <vt:lpstr>PowerPoint Presentation</vt:lpstr>
      <vt:lpstr>PowerPoint Presentation</vt:lpstr>
      <vt:lpstr>PowerPoint Presentation</vt:lpstr>
      <vt:lpstr>Comparten </vt:lpstr>
      <vt:lpstr>PowerPoint Presentation</vt:lpstr>
      <vt:lpstr>Ríen </vt:lpstr>
      <vt:lpstr>PowerPoint Presentation</vt:lpstr>
      <vt:lpstr>PowerPoint Presentation</vt:lpstr>
      <vt:lpstr>PowerPoint Presentation</vt:lpstr>
      <vt:lpstr>PowerPoint Presentation</vt:lpstr>
      <vt:lpstr>Y logran reunirse con otros se conectan </vt:lpstr>
      <vt:lpstr>PowerPoint Presentation</vt:lpstr>
      <vt:lpstr>PowerPoint Presentation</vt:lpstr>
      <vt:lpstr>Valoran quienes son Ustedes</vt:lpstr>
      <vt:lpstr>A través de este recorrido</vt:lpstr>
      <vt:lpstr>Que trae a sus amados al presentes</vt:lpstr>
      <vt:lpstr>Cocinando lo que de ellos aprendieron</vt:lpstr>
      <vt:lpstr>Todo aquello que buscaron en su interior</vt:lpstr>
      <vt:lpstr>En sus recuerdos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Pero nada de esto es posible</vt:lpstr>
      <vt:lpstr>Sin la perseverancia y confianza </vt:lpstr>
      <vt:lpstr>Tuya </vt:lpstr>
      <vt:lpstr>PowerPoint Presentation</vt:lpstr>
      <vt:lpstr>Sin un espacio que nos acogiera, la casa de Michel</vt:lpstr>
      <vt:lpstr>PowerPoint Presentation</vt:lpstr>
      <vt:lpstr>Muchas gracias a todas Ustedes</vt:lpstr>
      <vt:lpstr>PowerPoint Presentation</vt:lpstr>
      <vt:lpstr>Y como dice Ceci al fiel compañero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las mujeres de Rio Hueico</dc:title>
  <dc:creator>Clara</dc:creator>
  <cp:lastModifiedBy>Michael</cp:lastModifiedBy>
  <cp:revision>33</cp:revision>
  <dcterms:created xsi:type="dcterms:W3CDTF">2006-08-16T00:00:00Z</dcterms:created>
  <dcterms:modified xsi:type="dcterms:W3CDTF">2013-07-22T16:36:26Z</dcterms:modified>
</cp:coreProperties>
</file>