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9" r:id="rId3"/>
    <p:sldId id="257" r:id="rId4"/>
    <p:sldId id="315" r:id="rId5"/>
    <p:sldId id="316" r:id="rId6"/>
    <p:sldId id="361" r:id="rId7"/>
    <p:sldId id="338" r:id="rId8"/>
    <p:sldId id="363" r:id="rId9"/>
    <p:sldId id="393" r:id="rId10"/>
    <p:sldId id="339" r:id="rId11"/>
    <p:sldId id="340" r:id="rId12"/>
    <p:sldId id="341" r:id="rId13"/>
    <p:sldId id="362" r:id="rId14"/>
    <p:sldId id="337" r:id="rId15"/>
    <p:sldId id="365" r:id="rId16"/>
    <p:sldId id="318" r:id="rId17"/>
    <p:sldId id="366" r:id="rId18"/>
    <p:sldId id="368" r:id="rId19"/>
    <p:sldId id="369" r:id="rId20"/>
    <p:sldId id="342" r:id="rId21"/>
    <p:sldId id="373" r:id="rId22"/>
    <p:sldId id="370" r:id="rId23"/>
    <p:sldId id="371" r:id="rId24"/>
    <p:sldId id="372" r:id="rId25"/>
    <p:sldId id="374" r:id="rId26"/>
    <p:sldId id="343" r:id="rId27"/>
    <p:sldId id="319" r:id="rId28"/>
    <p:sldId id="375" r:id="rId29"/>
    <p:sldId id="376" r:id="rId30"/>
    <p:sldId id="377" r:id="rId31"/>
    <p:sldId id="378" r:id="rId32"/>
    <p:sldId id="379" r:id="rId33"/>
    <p:sldId id="320" r:id="rId34"/>
    <p:sldId id="380" r:id="rId35"/>
    <p:sldId id="381" r:id="rId36"/>
    <p:sldId id="382" r:id="rId37"/>
    <p:sldId id="383" r:id="rId38"/>
    <p:sldId id="384" r:id="rId39"/>
    <p:sldId id="386" r:id="rId40"/>
    <p:sldId id="321" r:id="rId41"/>
    <p:sldId id="317" r:id="rId42"/>
    <p:sldId id="344" r:id="rId43"/>
    <p:sldId id="387" r:id="rId44"/>
    <p:sldId id="388" r:id="rId45"/>
    <p:sldId id="345" r:id="rId46"/>
    <p:sldId id="346" r:id="rId47"/>
    <p:sldId id="389" r:id="rId48"/>
    <p:sldId id="347" r:id="rId49"/>
    <p:sldId id="390" r:id="rId50"/>
    <p:sldId id="348" r:id="rId51"/>
    <p:sldId id="349" r:id="rId52"/>
    <p:sldId id="391" r:id="rId53"/>
    <p:sldId id="420" r:id="rId54"/>
    <p:sldId id="350" r:id="rId55"/>
    <p:sldId id="394" r:id="rId56"/>
    <p:sldId id="396" r:id="rId57"/>
    <p:sldId id="395" r:id="rId58"/>
    <p:sldId id="397" r:id="rId59"/>
    <p:sldId id="398" r:id="rId60"/>
    <p:sldId id="351" r:id="rId61"/>
    <p:sldId id="399" r:id="rId62"/>
    <p:sldId id="352" r:id="rId63"/>
    <p:sldId id="354" r:id="rId64"/>
    <p:sldId id="400" r:id="rId65"/>
    <p:sldId id="355" r:id="rId66"/>
    <p:sldId id="357" r:id="rId67"/>
    <p:sldId id="358" r:id="rId68"/>
    <p:sldId id="359" r:id="rId69"/>
    <p:sldId id="402" r:id="rId70"/>
    <p:sldId id="401" r:id="rId71"/>
    <p:sldId id="403" r:id="rId72"/>
    <p:sldId id="404" r:id="rId73"/>
    <p:sldId id="405" r:id="rId74"/>
    <p:sldId id="406" r:id="rId75"/>
    <p:sldId id="407" r:id="rId76"/>
    <p:sldId id="408" r:id="rId77"/>
    <p:sldId id="409" r:id="rId78"/>
    <p:sldId id="410" r:id="rId79"/>
    <p:sldId id="411" r:id="rId80"/>
    <p:sldId id="412" r:id="rId81"/>
    <p:sldId id="413" r:id="rId82"/>
    <p:sldId id="414" r:id="rId83"/>
    <p:sldId id="416" r:id="rId84"/>
    <p:sldId id="417" r:id="rId85"/>
    <p:sldId id="415" r:id="rId86"/>
    <p:sldId id="270" r:id="rId87"/>
    <p:sldId id="269" r:id="rId88"/>
    <p:sldId id="271" r:id="rId89"/>
    <p:sldId id="360" r:id="rId90"/>
    <p:sldId id="418" r:id="rId91"/>
    <p:sldId id="419" r:id="rId9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KWOjNWtKoqN1YERw8UFr7w==" hashData="Si8PxSxwb5CvXvvNg+5IGzylWQHxhsacZbOLovtfPo0qjHfqM+j7iUcMexhXckemRkDJUoD0BxcDb2kjjh2cWw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22/07/2013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22/07/2013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22/07/2013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22/07/2013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22/07/2013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22/07/2013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22/07/2013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22/07/2013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22/07/2013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22/07/2013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22/07/2013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22/07/2013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1268760"/>
            <a:ext cx="9144000" cy="3816424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¨Puesta en valor de la cocina Mapuche Local¨</a:t>
            </a:r>
            <a:br>
              <a:rPr lang="es-ES" dirty="0" smtClean="0">
                <a:solidFill>
                  <a:schemeClr val="bg1"/>
                </a:solidFill>
              </a:rPr>
            </a:br>
            <a:r>
              <a:rPr lang="es-ES" dirty="0" smtClean="0">
                <a:solidFill>
                  <a:schemeClr val="bg1"/>
                </a:solidFill>
              </a:rPr>
              <a:t>Comunidad José Luis Caniulef </a:t>
            </a:r>
            <a:br>
              <a:rPr lang="es-ES" dirty="0" smtClean="0">
                <a:solidFill>
                  <a:schemeClr val="bg1"/>
                </a:solidFill>
              </a:rPr>
            </a:br>
            <a:r>
              <a:rPr lang="es-ES" dirty="0" smtClean="0">
                <a:solidFill>
                  <a:schemeClr val="bg1"/>
                </a:solidFill>
              </a:rPr>
              <a:t>Sector Colico</a:t>
            </a:r>
            <a:br>
              <a:rPr lang="es-ES" dirty="0" smtClean="0">
                <a:solidFill>
                  <a:schemeClr val="bg1"/>
                </a:solidFill>
              </a:rPr>
            </a:br>
            <a:r>
              <a:rPr lang="es-ES" dirty="0" smtClean="0">
                <a:solidFill>
                  <a:schemeClr val="bg1"/>
                </a:solidFill>
              </a:rPr>
              <a:t> Afunalhue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52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3370386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El fogón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33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501244"/>
            <a:ext cx="4536504" cy="6051485"/>
          </a:xfrm>
        </p:spPr>
      </p:pic>
    </p:spTree>
    <p:extLst>
      <p:ext uri="{BB962C8B-B14F-4D97-AF65-F5344CB8AC3E}">
        <p14:creationId xmlns:p14="http://schemas.microsoft.com/office/powerpoint/2010/main" val="16834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5530626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Había que encenderlo con sus saberes, retomar esas historias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07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92696"/>
            <a:ext cx="7484271" cy="5616624"/>
          </a:xfrm>
        </p:spPr>
      </p:pic>
    </p:spTree>
    <p:extLst>
      <p:ext uri="{BB962C8B-B14F-4D97-AF65-F5344CB8AC3E}">
        <p14:creationId xmlns:p14="http://schemas.microsoft.com/office/powerpoint/2010/main" val="399415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1916832"/>
            <a:ext cx="8229600" cy="3024336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Poner al servicio de Ustedes esa sabiduría que enciende el fuego para: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11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7632848" cy="5728125"/>
          </a:xfrm>
        </p:spPr>
      </p:pic>
    </p:spTree>
    <p:extLst>
      <p:ext uri="{BB962C8B-B14F-4D97-AF65-F5344CB8AC3E}">
        <p14:creationId xmlns:p14="http://schemas.microsoft.com/office/powerpoint/2010/main" val="423492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49289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Transformar los productos que nos ofrece cada estación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4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76672"/>
            <a:ext cx="7623427" cy="5688632"/>
          </a:xfrm>
        </p:spPr>
      </p:pic>
    </p:spTree>
    <p:extLst>
      <p:ext uri="{BB962C8B-B14F-4D97-AF65-F5344CB8AC3E}">
        <p14:creationId xmlns:p14="http://schemas.microsoft.com/office/powerpoint/2010/main" val="175796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92696"/>
            <a:ext cx="6991979" cy="5217443"/>
          </a:xfrm>
        </p:spPr>
      </p:pic>
    </p:spTree>
    <p:extLst>
      <p:ext uri="{BB962C8B-B14F-4D97-AF65-F5344CB8AC3E}">
        <p14:creationId xmlns:p14="http://schemas.microsoft.com/office/powerpoint/2010/main" val="78741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48680"/>
            <a:ext cx="7200800" cy="5403891"/>
          </a:xfrm>
        </p:spPr>
      </p:pic>
    </p:spTree>
    <p:extLst>
      <p:ext uri="{BB962C8B-B14F-4D97-AF65-F5344CB8AC3E}">
        <p14:creationId xmlns:p14="http://schemas.microsoft.com/office/powerpoint/2010/main" val="33638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348880"/>
            <a:ext cx="9144000" cy="1656184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Propuesta solicitada por la comunidad 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82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42594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Encender el fuego para que la partida de los amados siga viva a través de estas comidas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84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64704"/>
            <a:ext cx="7369147" cy="5530228"/>
          </a:xfrm>
        </p:spPr>
      </p:pic>
    </p:spTree>
    <p:extLst>
      <p:ext uri="{BB962C8B-B14F-4D97-AF65-F5344CB8AC3E}">
        <p14:creationId xmlns:p14="http://schemas.microsoft.com/office/powerpoint/2010/main" val="328813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08720"/>
            <a:ext cx="6908558" cy="5184576"/>
          </a:xfrm>
        </p:spPr>
      </p:pic>
    </p:spTree>
    <p:extLst>
      <p:ext uri="{BB962C8B-B14F-4D97-AF65-F5344CB8AC3E}">
        <p14:creationId xmlns:p14="http://schemas.microsoft.com/office/powerpoint/2010/main" val="10548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7777250" cy="5836492"/>
          </a:xfrm>
        </p:spPr>
      </p:pic>
    </p:spTree>
    <p:extLst>
      <p:ext uri="{BB962C8B-B14F-4D97-AF65-F5344CB8AC3E}">
        <p14:creationId xmlns:p14="http://schemas.microsoft.com/office/powerpoint/2010/main" val="46475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7489043" cy="5620205"/>
          </a:xfrm>
        </p:spPr>
      </p:pic>
    </p:spTree>
    <p:extLst>
      <p:ext uri="{BB962C8B-B14F-4D97-AF65-F5344CB8AC3E}">
        <p14:creationId xmlns:p14="http://schemas.microsoft.com/office/powerpoint/2010/main" val="132504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7656828" cy="5746120"/>
          </a:xfrm>
        </p:spPr>
      </p:pic>
    </p:spTree>
    <p:extLst>
      <p:ext uri="{BB962C8B-B14F-4D97-AF65-F5344CB8AC3E}">
        <p14:creationId xmlns:p14="http://schemas.microsoft.com/office/powerpoint/2010/main" val="204101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Y así tener presente quien soy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49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1628800"/>
            <a:ext cx="8229600" cy="2871192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Y compartir con otros diferentes a mi …..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47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08720"/>
            <a:ext cx="6649242" cy="4989971"/>
          </a:xfrm>
        </p:spPr>
      </p:pic>
    </p:spTree>
    <p:extLst>
      <p:ext uri="{BB962C8B-B14F-4D97-AF65-F5344CB8AC3E}">
        <p14:creationId xmlns:p14="http://schemas.microsoft.com/office/powerpoint/2010/main" val="301253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60648"/>
            <a:ext cx="4752528" cy="6338152"/>
          </a:xfrm>
        </p:spPr>
      </p:pic>
    </p:spTree>
    <p:extLst>
      <p:ext uri="{BB962C8B-B14F-4D97-AF65-F5344CB8AC3E}">
        <p14:creationId xmlns:p14="http://schemas.microsoft.com/office/powerpoint/2010/main" val="262365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196752"/>
            <a:ext cx="9145016" cy="3528392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Y financiada por la Pontificia Universidad Católica sede regional Villarrica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69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6632"/>
            <a:ext cx="4933529" cy="6579543"/>
          </a:xfrm>
        </p:spPr>
      </p:pic>
    </p:spTree>
    <p:extLst>
      <p:ext uri="{BB962C8B-B14F-4D97-AF65-F5344CB8AC3E}">
        <p14:creationId xmlns:p14="http://schemas.microsoft.com/office/powerpoint/2010/main" val="96326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08720"/>
            <a:ext cx="6840760" cy="5130570"/>
          </a:xfrm>
        </p:spPr>
      </p:pic>
    </p:spTree>
    <p:extLst>
      <p:ext uri="{BB962C8B-B14F-4D97-AF65-F5344CB8AC3E}">
        <p14:creationId xmlns:p14="http://schemas.microsoft.com/office/powerpoint/2010/main" val="36767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7609115" cy="5710314"/>
          </a:xfrm>
        </p:spPr>
      </p:pic>
    </p:spTree>
    <p:extLst>
      <p:ext uri="{BB962C8B-B14F-4D97-AF65-F5344CB8AC3E}">
        <p14:creationId xmlns:p14="http://schemas.microsoft.com/office/powerpoint/2010/main" val="278479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23488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Como la diversidad que nos ofrece la mesa mapuche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04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60648"/>
            <a:ext cx="4824536" cy="6435893"/>
          </a:xfrm>
        </p:spPr>
      </p:pic>
    </p:spTree>
    <p:extLst>
      <p:ext uri="{BB962C8B-B14F-4D97-AF65-F5344CB8AC3E}">
        <p14:creationId xmlns:p14="http://schemas.microsoft.com/office/powerpoint/2010/main" val="341808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06007"/>
            <a:ext cx="4680520" cy="6242120"/>
          </a:xfrm>
        </p:spPr>
      </p:pic>
    </p:spTree>
    <p:extLst>
      <p:ext uri="{BB962C8B-B14F-4D97-AF65-F5344CB8AC3E}">
        <p14:creationId xmlns:p14="http://schemas.microsoft.com/office/powerpoint/2010/main" val="97550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6"/>
            <a:ext cx="7393091" cy="5548197"/>
          </a:xfrm>
        </p:spPr>
      </p:pic>
    </p:spTree>
    <p:extLst>
      <p:ext uri="{BB962C8B-B14F-4D97-AF65-F5344CB8AC3E}">
        <p14:creationId xmlns:p14="http://schemas.microsoft.com/office/powerpoint/2010/main" val="202253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76672"/>
            <a:ext cx="4403560" cy="5872755"/>
          </a:xfrm>
        </p:spPr>
      </p:pic>
    </p:spTree>
    <p:extLst>
      <p:ext uri="{BB962C8B-B14F-4D97-AF65-F5344CB8AC3E}">
        <p14:creationId xmlns:p14="http://schemas.microsoft.com/office/powerpoint/2010/main" val="92067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764704"/>
            <a:ext cx="6865091" cy="5151956"/>
          </a:xfrm>
        </p:spPr>
      </p:pic>
    </p:spTree>
    <p:extLst>
      <p:ext uri="{BB962C8B-B14F-4D97-AF65-F5344CB8AC3E}">
        <p14:creationId xmlns:p14="http://schemas.microsoft.com/office/powerpoint/2010/main" val="191760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64704"/>
            <a:ext cx="7201362" cy="5404313"/>
          </a:xfrm>
        </p:spPr>
      </p:pic>
    </p:spTree>
    <p:extLst>
      <p:ext uri="{BB962C8B-B14F-4D97-AF65-F5344CB8AC3E}">
        <p14:creationId xmlns:p14="http://schemas.microsoft.com/office/powerpoint/2010/main" val="195115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7544" y="2492896"/>
            <a:ext cx="8229600" cy="15407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s-E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s-ES" sz="5400" dirty="0" smtClean="0">
                <a:solidFill>
                  <a:schemeClr val="bg1"/>
                </a:solidFill>
              </a:rPr>
              <a:t>Para……….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12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Y en esa aceptación de las diferencias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03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42088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Enriquecerme, aprender nuevas visiones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89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Sabiendo que para innovar nunca debo olvidar el origen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67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64704"/>
            <a:ext cx="7321258" cy="5494290"/>
          </a:xfrm>
        </p:spPr>
      </p:pic>
    </p:spTree>
    <p:extLst>
      <p:ext uri="{BB962C8B-B14F-4D97-AF65-F5344CB8AC3E}">
        <p14:creationId xmlns:p14="http://schemas.microsoft.com/office/powerpoint/2010/main" val="161765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7474475" cy="5577483"/>
          </a:xfrm>
        </p:spPr>
      </p:pic>
    </p:spTree>
    <p:extLst>
      <p:ext uri="{BB962C8B-B14F-4D97-AF65-F5344CB8AC3E}">
        <p14:creationId xmlns:p14="http://schemas.microsoft.com/office/powerpoint/2010/main" val="253201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y cuando reconozco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2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Comprendo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58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36712"/>
            <a:ext cx="6813132" cy="5112963"/>
          </a:xfrm>
        </p:spPr>
      </p:pic>
    </p:spTree>
    <p:extLst>
      <p:ext uri="{BB962C8B-B14F-4D97-AF65-F5344CB8AC3E}">
        <p14:creationId xmlns:p14="http://schemas.microsoft.com/office/powerpoint/2010/main" val="55977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Amo este saber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18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04664"/>
            <a:ext cx="4475568" cy="5968788"/>
          </a:xfrm>
        </p:spPr>
      </p:pic>
    </p:spTree>
    <p:extLst>
      <p:ext uri="{BB962C8B-B14F-4D97-AF65-F5344CB8AC3E}">
        <p14:creationId xmlns:p14="http://schemas.microsoft.com/office/powerpoint/2010/main" val="318193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556792"/>
            <a:ext cx="9144000" cy="3528392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Rememorar ese conocimiento que esta en sus historias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08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2492896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Lo cuido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60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278092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Y lo traspaso a los nuevos seres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9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88640"/>
            <a:ext cx="4525476" cy="6032437"/>
          </a:xfrm>
        </p:spPr>
      </p:pic>
    </p:spTree>
    <p:extLst>
      <p:ext uri="{BB962C8B-B14F-4D97-AF65-F5344CB8AC3E}">
        <p14:creationId xmlns:p14="http://schemas.microsoft.com/office/powerpoint/2010/main" val="407335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04664"/>
            <a:ext cx="5328592" cy="6159094"/>
          </a:xfrm>
        </p:spPr>
      </p:pic>
    </p:spTree>
    <p:extLst>
      <p:ext uri="{BB962C8B-B14F-4D97-AF65-F5344CB8AC3E}">
        <p14:creationId xmlns:p14="http://schemas.microsoft.com/office/powerpoint/2010/main" val="301600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29249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Transformando el comer en una experiencia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07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7056784" cy="5295813"/>
          </a:xfrm>
        </p:spPr>
      </p:pic>
    </p:spTree>
    <p:extLst>
      <p:ext uri="{BB962C8B-B14F-4D97-AF65-F5344CB8AC3E}">
        <p14:creationId xmlns:p14="http://schemas.microsoft.com/office/powerpoint/2010/main" val="150016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36712"/>
            <a:ext cx="7057346" cy="5296235"/>
          </a:xfrm>
        </p:spPr>
      </p:pic>
    </p:spTree>
    <p:extLst>
      <p:ext uri="{BB962C8B-B14F-4D97-AF65-F5344CB8AC3E}">
        <p14:creationId xmlns:p14="http://schemas.microsoft.com/office/powerpoint/2010/main" val="23133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7561226" cy="5674376"/>
          </a:xfrm>
        </p:spPr>
      </p:pic>
    </p:spTree>
    <p:extLst>
      <p:ext uri="{BB962C8B-B14F-4D97-AF65-F5344CB8AC3E}">
        <p14:creationId xmlns:p14="http://schemas.microsoft.com/office/powerpoint/2010/main" val="367981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7847293" cy="5889057"/>
          </a:xfrm>
        </p:spPr>
      </p:pic>
    </p:spTree>
    <p:extLst>
      <p:ext uri="{BB962C8B-B14F-4D97-AF65-F5344CB8AC3E}">
        <p14:creationId xmlns:p14="http://schemas.microsoft.com/office/powerpoint/2010/main" val="205097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7752955" cy="5818260"/>
          </a:xfrm>
        </p:spPr>
      </p:pic>
    </p:spTree>
    <p:extLst>
      <p:ext uri="{BB962C8B-B14F-4D97-AF65-F5344CB8AC3E}">
        <p14:creationId xmlns:p14="http://schemas.microsoft.com/office/powerpoint/2010/main" val="42323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379775" cy="6284831"/>
          </a:xfrm>
        </p:spPr>
      </p:pic>
    </p:spTree>
    <p:extLst>
      <p:ext uri="{BB962C8B-B14F-4D97-AF65-F5344CB8AC3E}">
        <p14:creationId xmlns:p14="http://schemas.microsoft.com/office/powerpoint/2010/main" val="166020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74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Integral.. para mi cuerpo, para mi espíritu, para mi sociedad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06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04"/>
            <a:ext cx="7465274" cy="5602368"/>
          </a:xfrm>
        </p:spPr>
      </p:pic>
    </p:spTree>
    <p:extLst>
      <p:ext uri="{BB962C8B-B14F-4D97-AF65-F5344CB8AC3E}">
        <p14:creationId xmlns:p14="http://schemas.microsoft.com/office/powerpoint/2010/main" val="55056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980728"/>
            <a:ext cx="8229600" cy="4392488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Conectando todos los hilos que este simple acto comprende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25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38538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Conocer los sucesos históricos que transformaron hasta el día de hoy la forma de alimentarse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18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88640"/>
            <a:ext cx="4907616" cy="6544983"/>
          </a:xfrm>
        </p:spPr>
      </p:pic>
    </p:spTree>
    <p:extLst>
      <p:ext uri="{BB962C8B-B14F-4D97-AF65-F5344CB8AC3E}">
        <p14:creationId xmlns:p14="http://schemas.microsoft.com/office/powerpoint/2010/main" val="80358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18658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Incorporar los aspectos que la naturaleza me ofrece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63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70586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Valorar esta visión de la alimentación tan especial y única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12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42594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Y no,  perder así esta sabiduría que enriquece a los que vienen, es lo que podemos dejar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55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Nuestro patrimonio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03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El de cada una de Ustedes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56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4594522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Vivencias </a:t>
            </a:r>
            <a:r>
              <a:rPr lang="es-ES" dirty="0">
                <a:solidFill>
                  <a:schemeClr val="bg1"/>
                </a:solidFill>
              </a:rPr>
              <a:t>y experiencias con sus abuelas, abuelos, madres……..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54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6632"/>
            <a:ext cx="2899151" cy="6529058"/>
          </a:xfrm>
        </p:spPr>
      </p:pic>
    </p:spTree>
    <p:extLst>
      <p:ext uri="{BB962C8B-B14F-4D97-AF65-F5344CB8AC3E}">
        <p14:creationId xmlns:p14="http://schemas.microsoft.com/office/powerpoint/2010/main" val="2067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76672"/>
            <a:ext cx="4392488" cy="5856651"/>
          </a:xfrm>
        </p:spPr>
      </p:pic>
    </p:spTree>
    <p:extLst>
      <p:ext uri="{BB962C8B-B14F-4D97-AF65-F5344CB8AC3E}">
        <p14:creationId xmlns:p14="http://schemas.microsoft.com/office/powerpoint/2010/main" val="67228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548680"/>
            <a:ext cx="4271352" cy="5695136"/>
          </a:xfrm>
        </p:spPr>
      </p:pic>
    </p:spTree>
    <p:extLst>
      <p:ext uri="{BB962C8B-B14F-4D97-AF65-F5344CB8AC3E}">
        <p14:creationId xmlns:p14="http://schemas.microsoft.com/office/powerpoint/2010/main" val="233901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76672"/>
            <a:ext cx="3836676" cy="5945122"/>
          </a:xfrm>
        </p:spPr>
      </p:pic>
    </p:spTree>
    <p:extLst>
      <p:ext uri="{BB962C8B-B14F-4D97-AF65-F5344CB8AC3E}">
        <p14:creationId xmlns:p14="http://schemas.microsoft.com/office/powerpoint/2010/main" val="271376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764704"/>
            <a:ext cx="4392488" cy="5583992"/>
          </a:xfrm>
        </p:spPr>
      </p:pic>
    </p:spTree>
    <p:extLst>
      <p:ext uri="{BB962C8B-B14F-4D97-AF65-F5344CB8AC3E}">
        <p14:creationId xmlns:p14="http://schemas.microsoft.com/office/powerpoint/2010/main" val="221835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83589"/>
            <a:ext cx="3224154" cy="6454221"/>
          </a:xfrm>
        </p:spPr>
      </p:pic>
    </p:spTree>
    <p:extLst>
      <p:ext uri="{BB962C8B-B14F-4D97-AF65-F5344CB8AC3E}">
        <p14:creationId xmlns:p14="http://schemas.microsoft.com/office/powerpoint/2010/main" val="361268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79716"/>
            <a:ext cx="2977594" cy="6520596"/>
          </a:xfrm>
        </p:spPr>
      </p:pic>
    </p:spTree>
    <p:extLst>
      <p:ext uri="{BB962C8B-B14F-4D97-AF65-F5344CB8AC3E}">
        <p14:creationId xmlns:p14="http://schemas.microsoft.com/office/powerpoint/2010/main" val="129401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88156"/>
            <a:ext cx="4210147" cy="5638007"/>
          </a:xfrm>
        </p:spPr>
      </p:pic>
    </p:spTree>
    <p:extLst>
      <p:ext uri="{BB962C8B-B14F-4D97-AF65-F5344CB8AC3E}">
        <p14:creationId xmlns:p14="http://schemas.microsoft.com/office/powerpoint/2010/main" val="213192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886170"/>
            <a:ext cx="3899504" cy="5200527"/>
          </a:xfrm>
        </p:spPr>
      </p:pic>
    </p:spTree>
    <p:extLst>
      <p:ext uri="{BB962C8B-B14F-4D97-AF65-F5344CB8AC3E}">
        <p14:creationId xmlns:p14="http://schemas.microsoft.com/office/powerpoint/2010/main" val="329821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60648"/>
            <a:ext cx="2545815" cy="6475867"/>
          </a:xfrm>
        </p:spPr>
      </p:pic>
    </p:spTree>
    <p:extLst>
      <p:ext uri="{BB962C8B-B14F-4D97-AF65-F5344CB8AC3E}">
        <p14:creationId xmlns:p14="http://schemas.microsoft.com/office/powerpoint/2010/main" val="376022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36712"/>
            <a:ext cx="6913330" cy="5188157"/>
          </a:xfrm>
        </p:spPr>
      </p:pic>
    </p:spTree>
    <p:extLst>
      <p:ext uri="{BB962C8B-B14F-4D97-AF65-F5344CB8AC3E}">
        <p14:creationId xmlns:p14="http://schemas.microsoft.com/office/powerpoint/2010/main" val="366622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257" y="476672"/>
            <a:ext cx="4220203" cy="5649491"/>
          </a:xfrm>
        </p:spPr>
      </p:pic>
    </p:spTree>
    <p:extLst>
      <p:ext uri="{BB962C8B-B14F-4D97-AF65-F5344CB8AC3E}">
        <p14:creationId xmlns:p14="http://schemas.microsoft.com/office/powerpoint/2010/main" val="297254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7513163" cy="5638306"/>
          </a:xfrm>
        </p:spPr>
      </p:pic>
    </p:spTree>
    <p:extLst>
      <p:ext uri="{BB962C8B-B14F-4D97-AF65-F5344CB8AC3E}">
        <p14:creationId xmlns:p14="http://schemas.microsoft.com/office/powerpoint/2010/main" val="108434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80728"/>
            <a:ext cx="6433218" cy="4827854"/>
          </a:xfrm>
        </p:spPr>
      </p:pic>
    </p:spTree>
    <p:extLst>
      <p:ext uri="{BB962C8B-B14F-4D97-AF65-F5344CB8AC3E}">
        <p14:creationId xmlns:p14="http://schemas.microsoft.com/office/powerpoint/2010/main" val="273072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5" y="482802"/>
            <a:ext cx="3846830" cy="5643361"/>
          </a:xfrm>
        </p:spPr>
      </p:pic>
    </p:spTree>
    <p:extLst>
      <p:ext uri="{BB962C8B-B14F-4D97-AF65-F5344CB8AC3E}">
        <p14:creationId xmlns:p14="http://schemas.microsoft.com/office/powerpoint/2010/main" val="13553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0"/>
            <a:ext cx="2204523" cy="6526735"/>
          </a:xfrm>
        </p:spPr>
      </p:pic>
    </p:spTree>
    <p:extLst>
      <p:ext uri="{BB962C8B-B14F-4D97-AF65-F5344CB8AC3E}">
        <p14:creationId xmlns:p14="http://schemas.microsoft.com/office/powerpoint/2010/main" val="2226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2696"/>
            <a:ext cx="7188216" cy="5361459"/>
          </a:xfrm>
        </p:spPr>
      </p:pic>
    </p:spTree>
    <p:extLst>
      <p:ext uri="{BB962C8B-B14F-4D97-AF65-F5344CB8AC3E}">
        <p14:creationId xmlns:p14="http://schemas.microsoft.com/office/powerpoint/2010/main" val="279751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2204864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Nuestra guía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93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92696"/>
            <a:ext cx="7560840" cy="5641929"/>
          </a:xfrm>
        </p:spPr>
      </p:pic>
    </p:spTree>
    <p:extLst>
      <p:ext uri="{BB962C8B-B14F-4D97-AF65-F5344CB8AC3E}">
        <p14:creationId xmlns:p14="http://schemas.microsoft.com/office/powerpoint/2010/main" val="386516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700808"/>
            <a:ext cx="8229600" cy="3240360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Nos llevó por el camino que su madre le enseño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19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Y generosamente nos lo brindó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30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36712"/>
            <a:ext cx="6721250" cy="5044009"/>
          </a:xfrm>
        </p:spPr>
      </p:pic>
    </p:spTree>
    <p:extLst>
      <p:ext uri="{BB962C8B-B14F-4D97-AF65-F5344CB8AC3E}">
        <p14:creationId xmlns:p14="http://schemas.microsoft.com/office/powerpoint/2010/main" val="215041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36912"/>
            <a:ext cx="9144000" cy="1143000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Gracias a todas por recibir y compartir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32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8067158" cy="6017033"/>
          </a:xfrm>
        </p:spPr>
      </p:pic>
    </p:spTree>
    <p:extLst>
      <p:ext uri="{BB962C8B-B14F-4D97-AF65-F5344CB8AC3E}">
        <p14:creationId xmlns:p14="http://schemas.microsoft.com/office/powerpoint/2010/main" val="132204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161">
        <p:fade/>
      </p:transition>
    </mc:Choice>
    <mc:Fallback xmlns="">
      <p:transition spd="slow" advClick="0" advTm="5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268</Words>
  <Application>Microsoft Office PowerPoint</Application>
  <PresentationFormat>On-screen Show (4:3)</PresentationFormat>
  <Paragraphs>36</Paragraphs>
  <Slides>91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4" baseType="lpstr">
      <vt:lpstr>Arial</vt:lpstr>
      <vt:lpstr>Calibri</vt:lpstr>
      <vt:lpstr>Tema de Office</vt:lpstr>
      <vt:lpstr>¨Puesta en valor de la cocina Mapuche Local¨ Comunidad José Luis Caniulef  Sector Colico  Afunalhue</vt:lpstr>
      <vt:lpstr>Propuesta solicitada por la comunidad  </vt:lpstr>
      <vt:lpstr>Y financiada por la Pontificia Universidad Católica sede regional Villarrica </vt:lpstr>
      <vt:lpstr>PowerPoint Presentation</vt:lpstr>
      <vt:lpstr>Rememorar ese conocimiento que esta en sus historias</vt:lpstr>
      <vt:lpstr>PowerPoint Presentation</vt:lpstr>
      <vt:lpstr>Vivencias y experiencias con sus abuelas, abuelos, madres……..</vt:lpstr>
      <vt:lpstr>PowerPoint Presentation</vt:lpstr>
      <vt:lpstr>PowerPoint Presentation</vt:lpstr>
      <vt:lpstr>El fogón </vt:lpstr>
      <vt:lpstr>PowerPoint Presentation</vt:lpstr>
      <vt:lpstr>Había que encenderlo con sus saberes, retomar esas historias </vt:lpstr>
      <vt:lpstr>PowerPoint Presentation</vt:lpstr>
      <vt:lpstr>Poner al servicio de Ustedes esa sabiduría que enciende el fuego para:</vt:lpstr>
      <vt:lpstr>PowerPoint Presentation</vt:lpstr>
      <vt:lpstr>Transformar los productos que nos ofrece cada estación </vt:lpstr>
      <vt:lpstr>PowerPoint Presentation</vt:lpstr>
      <vt:lpstr>PowerPoint Presentation</vt:lpstr>
      <vt:lpstr>PowerPoint Presentation</vt:lpstr>
      <vt:lpstr>Encender el fuego para que la partida de los amados siga viva a través de estas comidas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 así tener presente quien soy </vt:lpstr>
      <vt:lpstr>Y compartir con otros diferentes a mi …..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Como la diversidad que nos ofrece la mesa mapuche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 en esa aceptación de las diferencias </vt:lpstr>
      <vt:lpstr>Enriquecerme, aprender nuevas visiones</vt:lpstr>
      <vt:lpstr>Sabiendo que para innovar nunca debo olvidar el origen</vt:lpstr>
      <vt:lpstr>PowerPoint Presentation</vt:lpstr>
      <vt:lpstr>PowerPoint Presentation</vt:lpstr>
      <vt:lpstr>y cuando reconozco</vt:lpstr>
      <vt:lpstr>Comprendo</vt:lpstr>
      <vt:lpstr>PowerPoint Presentation</vt:lpstr>
      <vt:lpstr>Amo este saber</vt:lpstr>
      <vt:lpstr>PowerPoint Presentation</vt:lpstr>
      <vt:lpstr>Lo cuido </vt:lpstr>
      <vt:lpstr>Y lo traspaso a los nuevos seres</vt:lpstr>
      <vt:lpstr>PowerPoint Presentation</vt:lpstr>
      <vt:lpstr>PowerPoint Presentation</vt:lpstr>
      <vt:lpstr>Transformando el comer en una experiencia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Integral.. para mi cuerpo, para mi espíritu, para mi sociedad</vt:lpstr>
      <vt:lpstr>PowerPoint Presentation</vt:lpstr>
      <vt:lpstr>Conectando todos los hilos que este simple acto comprende</vt:lpstr>
      <vt:lpstr>Conocer los sucesos históricos que transformaron hasta el día de hoy la forma de alimentarse</vt:lpstr>
      <vt:lpstr>PowerPoint Presentation</vt:lpstr>
      <vt:lpstr>Incorporar los aspectos que la naturaleza me ofrece</vt:lpstr>
      <vt:lpstr>Valorar esta visión de la alimentación tan especial y única</vt:lpstr>
      <vt:lpstr>Y no,  perder así esta sabiduría que enriquece a los que vienen, es lo que podemos dejar </vt:lpstr>
      <vt:lpstr>Nuestro patrimonio </vt:lpstr>
      <vt:lpstr>El de cada una de Ustedes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Nuestra guía </vt:lpstr>
      <vt:lpstr>PowerPoint Presentation</vt:lpstr>
      <vt:lpstr>Nos llevó por el camino que su madre le enseño</vt:lpstr>
      <vt:lpstr>Y generosamente nos lo brindó</vt:lpstr>
      <vt:lpstr>Gracias a todas por recibir y compartir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puesta en valor de la cocina Mapuche Local</dc:title>
  <dc:creator>Clara</dc:creator>
  <cp:lastModifiedBy>Michael</cp:lastModifiedBy>
  <cp:revision>39</cp:revision>
  <dcterms:created xsi:type="dcterms:W3CDTF">2012-11-27T01:00:04Z</dcterms:created>
  <dcterms:modified xsi:type="dcterms:W3CDTF">2013-07-22T16:35:26Z</dcterms:modified>
</cp:coreProperties>
</file>